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1"/>
  </p:notesMasterIdLst>
  <p:handoutMasterIdLst>
    <p:handoutMasterId r:id="rId12"/>
  </p:handoutMasterIdLst>
  <p:sldIdLst>
    <p:sldId id="308" r:id="rId2"/>
    <p:sldId id="309" r:id="rId3"/>
    <p:sldId id="310" r:id="rId4"/>
    <p:sldId id="312" r:id="rId5"/>
    <p:sldId id="317" r:id="rId6"/>
    <p:sldId id="314" r:id="rId7"/>
    <p:sldId id="315" r:id="rId8"/>
    <p:sldId id="318" r:id="rId9"/>
    <p:sldId id="319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Stombaugh" initials="TS" lastIdx="1" clrIdx="0">
    <p:extLst>
      <p:ext uri="{19B8F6BF-5375-455C-9EA6-DF929625EA0E}">
        <p15:presenceInfo xmlns:p15="http://schemas.microsoft.com/office/powerpoint/2012/main" userId="49cbc3ebfffd31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88573A-3D0B-44D8-A641-91E7C2F9A054}" v="78" dt="2020-10-06T19:54:10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" y="1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Stombaugh" userId="49cbc3ebfffd31be" providerId="LiveId" clId="{0A88573A-3D0B-44D8-A641-91E7C2F9A054}"/>
    <pc:docChg chg="undo custSel addSld delSld modSld sldOrd">
      <pc:chgData name="Tim Stombaugh" userId="49cbc3ebfffd31be" providerId="LiveId" clId="{0A88573A-3D0B-44D8-A641-91E7C2F9A054}" dt="2020-10-06T19:54:26.523" v="1739" actId="1036"/>
      <pc:docMkLst>
        <pc:docMk/>
      </pc:docMkLst>
      <pc:sldChg chg="del">
        <pc:chgData name="Tim Stombaugh" userId="49cbc3ebfffd31be" providerId="LiveId" clId="{0A88573A-3D0B-44D8-A641-91E7C2F9A054}" dt="2020-10-06T15:53:01.619" v="6" actId="2696"/>
        <pc:sldMkLst>
          <pc:docMk/>
          <pc:sldMk cId="0" sldId="263"/>
        </pc:sldMkLst>
      </pc:sldChg>
      <pc:sldChg chg="del">
        <pc:chgData name="Tim Stombaugh" userId="49cbc3ebfffd31be" providerId="LiveId" clId="{0A88573A-3D0B-44D8-A641-91E7C2F9A054}" dt="2020-10-06T15:53:01.606" v="4" actId="2696"/>
        <pc:sldMkLst>
          <pc:docMk/>
          <pc:sldMk cId="0" sldId="264"/>
        </pc:sldMkLst>
      </pc:sldChg>
      <pc:sldChg chg="del">
        <pc:chgData name="Tim Stombaugh" userId="49cbc3ebfffd31be" providerId="LiveId" clId="{0A88573A-3D0B-44D8-A641-91E7C2F9A054}" dt="2020-10-06T15:53:01.597" v="2" actId="2696"/>
        <pc:sldMkLst>
          <pc:docMk/>
          <pc:sldMk cId="0" sldId="269"/>
        </pc:sldMkLst>
      </pc:sldChg>
      <pc:sldChg chg="del">
        <pc:chgData name="Tim Stombaugh" userId="49cbc3ebfffd31be" providerId="LiveId" clId="{0A88573A-3D0B-44D8-A641-91E7C2F9A054}" dt="2020-10-06T15:53:01.618" v="5" actId="2696"/>
        <pc:sldMkLst>
          <pc:docMk/>
          <pc:sldMk cId="0" sldId="270"/>
        </pc:sldMkLst>
      </pc:sldChg>
      <pc:sldChg chg="del">
        <pc:chgData name="Tim Stombaugh" userId="49cbc3ebfffd31be" providerId="LiveId" clId="{0A88573A-3D0B-44D8-A641-91E7C2F9A054}" dt="2020-10-06T15:53:01.602" v="3" actId="2696"/>
        <pc:sldMkLst>
          <pc:docMk/>
          <pc:sldMk cId="0" sldId="279"/>
        </pc:sldMkLst>
      </pc:sldChg>
      <pc:sldChg chg="addSp delSp modSp del ord">
        <pc:chgData name="Tim Stombaugh" userId="49cbc3ebfffd31be" providerId="LiveId" clId="{0A88573A-3D0B-44D8-A641-91E7C2F9A054}" dt="2020-10-06T19:48:03.860" v="1593" actId="2696"/>
        <pc:sldMkLst>
          <pc:docMk/>
          <pc:sldMk cId="0" sldId="283"/>
        </pc:sldMkLst>
        <pc:spChg chg="del mod">
          <ac:chgData name="Tim Stombaugh" userId="49cbc3ebfffd31be" providerId="LiveId" clId="{0A88573A-3D0B-44D8-A641-91E7C2F9A054}" dt="2020-10-06T18:43:28.356" v="1191"/>
          <ac:spMkLst>
            <pc:docMk/>
            <pc:sldMk cId="0" sldId="283"/>
            <ac:spMk id="2" creationId="{00000000-0000-0000-0000-000000000000}"/>
          </ac:spMkLst>
        </pc:spChg>
        <pc:spChg chg="add del mod">
          <ac:chgData name="Tim Stombaugh" userId="49cbc3ebfffd31be" providerId="LiveId" clId="{0A88573A-3D0B-44D8-A641-91E7C2F9A054}" dt="2020-10-06T18:43:28.356" v="1191"/>
          <ac:spMkLst>
            <pc:docMk/>
            <pc:sldMk cId="0" sldId="283"/>
            <ac:spMk id="4" creationId="{E10194FF-A3C0-4818-AE9C-0E82E0C75DBC}"/>
          </ac:spMkLst>
        </pc:spChg>
        <pc:spChg chg="del mod">
          <ac:chgData name="Tim Stombaugh" userId="49cbc3ebfffd31be" providerId="LiveId" clId="{0A88573A-3D0B-44D8-A641-91E7C2F9A054}" dt="2020-10-06T15:56:36.107" v="1080" actId="478"/>
          <ac:spMkLst>
            <pc:docMk/>
            <pc:sldMk cId="0" sldId="283"/>
            <ac:spMk id="6" creationId="{00000000-0000-0000-0000-000000000000}"/>
          </ac:spMkLst>
        </pc:spChg>
        <pc:picChg chg="mod">
          <ac:chgData name="Tim Stombaugh" userId="49cbc3ebfffd31be" providerId="LiveId" clId="{0A88573A-3D0B-44D8-A641-91E7C2F9A054}" dt="2020-10-06T18:43:39.884" v="1195" actId="1076"/>
          <ac:picMkLst>
            <pc:docMk/>
            <pc:sldMk cId="0" sldId="283"/>
            <ac:picMk id="7" creationId="{E6155D31-0D0F-4A48-8E72-71BDD925F5E5}"/>
          </ac:picMkLst>
        </pc:picChg>
      </pc:sldChg>
      <pc:sldChg chg="del">
        <pc:chgData name="Tim Stombaugh" userId="49cbc3ebfffd31be" providerId="LiveId" clId="{0A88573A-3D0B-44D8-A641-91E7C2F9A054}" dt="2020-10-06T15:53:35.457" v="7" actId="2696"/>
        <pc:sldMkLst>
          <pc:docMk/>
          <pc:sldMk cId="2884593696" sldId="299"/>
        </pc:sldMkLst>
      </pc:sldChg>
      <pc:sldChg chg="del">
        <pc:chgData name="Tim Stombaugh" userId="49cbc3ebfffd31be" providerId="LiveId" clId="{0A88573A-3D0B-44D8-A641-91E7C2F9A054}" dt="2020-10-06T15:53:35.461" v="8" actId="2696"/>
        <pc:sldMkLst>
          <pc:docMk/>
          <pc:sldMk cId="2692034688" sldId="300"/>
        </pc:sldMkLst>
      </pc:sldChg>
      <pc:sldChg chg="del">
        <pc:chgData name="Tim Stombaugh" userId="49cbc3ebfffd31be" providerId="LiveId" clId="{0A88573A-3D0B-44D8-A641-91E7C2F9A054}" dt="2020-10-06T15:53:01.588" v="0" actId="2696"/>
        <pc:sldMkLst>
          <pc:docMk/>
          <pc:sldMk cId="3946808544" sldId="301"/>
        </pc:sldMkLst>
      </pc:sldChg>
      <pc:sldChg chg="del">
        <pc:chgData name="Tim Stombaugh" userId="49cbc3ebfffd31be" providerId="LiveId" clId="{0A88573A-3D0B-44D8-A641-91E7C2F9A054}" dt="2020-10-06T15:53:01.593" v="1" actId="2696"/>
        <pc:sldMkLst>
          <pc:docMk/>
          <pc:sldMk cId="788228232" sldId="307"/>
        </pc:sldMkLst>
      </pc:sldChg>
      <pc:sldChg chg="addSp delSp modSp">
        <pc:chgData name="Tim Stombaugh" userId="49cbc3ebfffd31be" providerId="LiveId" clId="{0A88573A-3D0B-44D8-A641-91E7C2F9A054}" dt="2020-10-06T19:54:26.523" v="1739" actId="1036"/>
        <pc:sldMkLst>
          <pc:docMk/>
          <pc:sldMk cId="2009819980" sldId="308"/>
        </pc:sldMkLst>
        <pc:spChg chg="mod">
          <ac:chgData name="Tim Stombaugh" userId="49cbc3ebfffd31be" providerId="LiveId" clId="{0A88573A-3D0B-44D8-A641-91E7C2F9A054}" dt="2020-10-06T15:54:56.806" v="1034" actId="20577"/>
          <ac:spMkLst>
            <pc:docMk/>
            <pc:sldMk cId="2009819980" sldId="308"/>
            <ac:spMk id="2" creationId="{00000000-0000-0000-0000-000000000000}"/>
          </ac:spMkLst>
        </pc:spChg>
        <pc:spChg chg="mod">
          <ac:chgData name="Tim Stombaugh" userId="49cbc3ebfffd31be" providerId="LiveId" clId="{0A88573A-3D0B-44D8-A641-91E7C2F9A054}" dt="2020-10-06T19:54:26.523" v="1739" actId="1036"/>
          <ac:spMkLst>
            <pc:docMk/>
            <pc:sldMk cId="2009819980" sldId="308"/>
            <ac:spMk id="3" creationId="{00000000-0000-0000-0000-000000000000}"/>
          </ac:spMkLst>
        </pc:spChg>
        <pc:picChg chg="add mod">
          <ac:chgData name="Tim Stombaugh" userId="49cbc3ebfffd31be" providerId="LiveId" clId="{0A88573A-3D0B-44D8-A641-91E7C2F9A054}" dt="2020-10-06T19:54:13.148" v="1736" actId="1076"/>
          <ac:picMkLst>
            <pc:docMk/>
            <pc:sldMk cId="2009819980" sldId="308"/>
            <ac:picMk id="5" creationId="{64EF52B7-F817-457E-8191-CFDFE85D0D98}"/>
          </ac:picMkLst>
        </pc:picChg>
        <pc:picChg chg="del">
          <ac:chgData name="Tim Stombaugh" userId="49cbc3ebfffd31be" providerId="LiveId" clId="{0A88573A-3D0B-44D8-A641-91E7C2F9A054}" dt="2020-10-06T19:53:21.091" v="1734" actId="478"/>
          <ac:picMkLst>
            <pc:docMk/>
            <pc:sldMk cId="2009819980" sldId="308"/>
            <ac:picMk id="1026" creationId="{00000000-0000-0000-0000-000000000000}"/>
          </ac:picMkLst>
        </pc:picChg>
      </pc:sldChg>
      <pc:sldChg chg="addSp delSp modSp ord">
        <pc:chgData name="Tim Stombaugh" userId="49cbc3ebfffd31be" providerId="LiveId" clId="{0A88573A-3D0B-44D8-A641-91E7C2F9A054}" dt="2020-10-06T19:18:36.644" v="1354" actId="164"/>
        <pc:sldMkLst>
          <pc:docMk/>
          <pc:sldMk cId="2340572714" sldId="309"/>
        </pc:sldMkLst>
        <pc:spChg chg="add mod">
          <ac:chgData name="Tim Stombaugh" userId="49cbc3ebfffd31be" providerId="LiveId" clId="{0A88573A-3D0B-44D8-A641-91E7C2F9A054}" dt="2020-10-06T16:00:28.277" v="1135" actId="20577"/>
          <ac:spMkLst>
            <pc:docMk/>
            <pc:sldMk cId="2340572714" sldId="309"/>
            <ac:spMk id="2" creationId="{F27257C3-5E45-43C6-8CC2-5B68459E79A8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3" creationId="{47DB6663-4A0A-46C8-B8CE-6C6879731E12}"/>
          </ac:spMkLst>
        </pc:spChg>
        <pc:spChg chg="add del mod">
          <ac:chgData name="Tim Stombaugh" userId="49cbc3ebfffd31be" providerId="LiveId" clId="{0A88573A-3D0B-44D8-A641-91E7C2F9A054}" dt="2020-10-06T16:04:01.601" v="1141" actId="11529"/>
          <ac:spMkLst>
            <pc:docMk/>
            <pc:sldMk cId="2340572714" sldId="309"/>
            <ac:spMk id="5" creationId="{A507E201-A1E6-45CE-A491-864939024CE2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6" creationId="{EFBC4FA7-F3AD-468E-9B03-8C6354CEBE28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7" creationId="{0284943F-C181-4283-85A8-89AAF6F84CE7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8" creationId="{8283AB10-ABF9-4E69-AC43-13172654297E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9" creationId="{1AE9092A-F6EC-4CD6-81C6-DC04692A7FCD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10" creationId="{991D18E6-4977-4317-BCED-4229DE318175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11" creationId="{4EF50014-5DC7-4471-9DED-4CB6C924C34C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12" creationId="{36E7B4DD-19FA-49BC-BA3D-DBF9A8A9ED6A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13" creationId="{F12005B0-F660-416C-B9CB-EB00063128C4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14" creationId="{E9D6546A-FEED-499D-9AE8-D512F851BBC2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16" creationId="{69A50C6A-F902-4EBF-83DD-D47972068F3C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17" creationId="{934C53F4-864B-445E-90C4-2373DDD8F4F4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18" creationId="{1A8175D6-36F6-434B-94DC-0C49D8A982D0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19" creationId="{3ECC4A41-5986-47F7-9321-65BD2861503E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20" creationId="{B77FB3AE-9385-4BFF-AD40-5559D659BAEB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21" creationId="{A9FDF8E1-BE95-4C82-B49E-ABB6B3329069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22" creationId="{485BB93C-5A4C-499D-8A91-0DC876E6D88B}"/>
          </ac:spMkLst>
        </pc:spChg>
        <pc:spChg chg="add mod">
          <ac:chgData name="Tim Stombaugh" userId="49cbc3ebfffd31be" providerId="LiveId" clId="{0A88573A-3D0B-44D8-A641-91E7C2F9A054}" dt="2020-10-06T19:18:36.644" v="1354" actId="164"/>
          <ac:spMkLst>
            <pc:docMk/>
            <pc:sldMk cId="2340572714" sldId="309"/>
            <ac:spMk id="23" creationId="{32ACD08E-A942-4146-8BD0-137B2F1857F3}"/>
          </ac:spMkLst>
        </pc:spChg>
        <pc:spChg chg="add del">
          <ac:chgData name="Tim Stombaugh" userId="49cbc3ebfffd31be" providerId="LiveId" clId="{0A88573A-3D0B-44D8-A641-91E7C2F9A054}" dt="2020-10-06T18:56:02.098" v="1298"/>
          <ac:spMkLst>
            <pc:docMk/>
            <pc:sldMk cId="2340572714" sldId="309"/>
            <ac:spMk id="28" creationId="{FE5FB85D-206C-42C9-A62B-B71A997938E4}"/>
          </ac:spMkLst>
        </pc:spChg>
        <pc:spChg chg="add del">
          <ac:chgData name="Tim Stombaugh" userId="49cbc3ebfffd31be" providerId="LiveId" clId="{0A88573A-3D0B-44D8-A641-91E7C2F9A054}" dt="2020-10-06T18:56:02.098" v="1298"/>
          <ac:spMkLst>
            <pc:docMk/>
            <pc:sldMk cId="2340572714" sldId="309"/>
            <ac:spMk id="29" creationId="{D9E90158-1FBE-4E3A-BC80-5DB03EEB2FDA}"/>
          </ac:spMkLst>
        </pc:spChg>
        <pc:grpChg chg="add mod">
          <ac:chgData name="Tim Stombaugh" userId="49cbc3ebfffd31be" providerId="LiveId" clId="{0A88573A-3D0B-44D8-A641-91E7C2F9A054}" dt="2020-10-06T19:18:36.644" v="1354" actId="164"/>
          <ac:grpSpMkLst>
            <pc:docMk/>
            <pc:sldMk cId="2340572714" sldId="309"/>
            <ac:grpSpMk id="32" creationId="{72B2BE1E-11F6-4588-A027-2E3CB77F53B6}"/>
          </ac:grpSpMkLst>
        </pc:grpChg>
        <pc:picChg chg="add mod">
          <ac:chgData name="Tim Stombaugh" userId="49cbc3ebfffd31be" providerId="LiveId" clId="{0A88573A-3D0B-44D8-A641-91E7C2F9A054}" dt="2020-10-06T19:18:36.644" v="1354" actId="164"/>
          <ac:picMkLst>
            <pc:docMk/>
            <pc:sldMk cId="2340572714" sldId="309"/>
            <ac:picMk id="4" creationId="{1D81784B-BFA3-41DC-9F9D-816DD216E26A}"/>
          </ac:picMkLst>
        </pc:picChg>
        <pc:picChg chg="add mod">
          <ac:chgData name="Tim Stombaugh" userId="49cbc3ebfffd31be" providerId="LiveId" clId="{0A88573A-3D0B-44D8-A641-91E7C2F9A054}" dt="2020-10-06T19:18:36.644" v="1354" actId="164"/>
          <ac:picMkLst>
            <pc:docMk/>
            <pc:sldMk cId="2340572714" sldId="309"/>
            <ac:picMk id="15" creationId="{6462E737-6678-4FEB-9CF5-D74A894F2372}"/>
          </ac:picMkLst>
        </pc:picChg>
        <pc:cxnChg chg="add mod">
          <ac:chgData name="Tim Stombaugh" userId="49cbc3ebfffd31be" providerId="LiveId" clId="{0A88573A-3D0B-44D8-A641-91E7C2F9A054}" dt="2020-10-06T18:41:23.377" v="1189" actId="1076"/>
          <ac:cxnSpMkLst>
            <pc:docMk/>
            <pc:sldMk cId="2340572714" sldId="309"/>
            <ac:cxnSpMk id="25" creationId="{1750D425-59DE-48E2-8486-9C6F29BAB0F9}"/>
          </ac:cxnSpMkLst>
        </pc:cxnChg>
        <pc:cxnChg chg="add mod">
          <ac:chgData name="Tim Stombaugh" userId="49cbc3ebfffd31be" providerId="LiveId" clId="{0A88573A-3D0B-44D8-A641-91E7C2F9A054}" dt="2020-10-06T18:41:23.377" v="1189" actId="1076"/>
          <ac:cxnSpMkLst>
            <pc:docMk/>
            <pc:sldMk cId="2340572714" sldId="309"/>
            <ac:cxnSpMk id="27" creationId="{7B4C3B56-31F1-4DE7-944F-BDC605211E1B}"/>
          </ac:cxnSpMkLst>
        </pc:cxnChg>
        <pc:cxnChg chg="add del">
          <ac:chgData name="Tim Stombaugh" userId="49cbc3ebfffd31be" providerId="LiveId" clId="{0A88573A-3D0B-44D8-A641-91E7C2F9A054}" dt="2020-10-06T18:56:02.098" v="1298"/>
          <ac:cxnSpMkLst>
            <pc:docMk/>
            <pc:sldMk cId="2340572714" sldId="309"/>
            <ac:cxnSpMk id="30" creationId="{93076567-3CD3-485D-8CF1-DB8A19CB1ABE}"/>
          </ac:cxnSpMkLst>
        </pc:cxnChg>
        <pc:cxnChg chg="add del">
          <ac:chgData name="Tim Stombaugh" userId="49cbc3ebfffd31be" providerId="LiveId" clId="{0A88573A-3D0B-44D8-A641-91E7C2F9A054}" dt="2020-10-06T18:56:02.098" v="1298"/>
          <ac:cxnSpMkLst>
            <pc:docMk/>
            <pc:sldMk cId="2340572714" sldId="309"/>
            <ac:cxnSpMk id="31" creationId="{05595CCA-C8C6-4781-B147-484BB76FBB29}"/>
          </ac:cxnSpMkLst>
        </pc:cxnChg>
      </pc:sldChg>
      <pc:sldChg chg="addSp delSp modSp">
        <pc:chgData name="Tim Stombaugh" userId="49cbc3ebfffd31be" providerId="LiveId" clId="{0A88573A-3D0B-44D8-A641-91E7C2F9A054}" dt="2020-10-06T19:20:19.466" v="1364" actId="20577"/>
        <pc:sldMkLst>
          <pc:docMk/>
          <pc:sldMk cId="3282569561" sldId="310"/>
        </pc:sldMkLst>
        <pc:spChg chg="add del mod topLvl">
          <ac:chgData name="Tim Stombaugh" userId="49cbc3ebfffd31be" providerId="LiveId" clId="{0A88573A-3D0B-44D8-A641-91E7C2F9A054}" dt="2020-10-06T19:17:33.281" v="1352" actId="478"/>
          <ac:spMkLst>
            <pc:docMk/>
            <pc:sldMk cId="3282569561" sldId="310"/>
            <ac:spMk id="2" creationId="{6877BCB6-2638-4D56-86B0-04CB71AECFFD}"/>
          </ac:spMkLst>
        </pc:spChg>
        <pc:spChg chg="add mod topLvl">
          <ac:chgData name="Tim Stombaugh" userId="49cbc3ebfffd31be" providerId="LiveId" clId="{0A88573A-3D0B-44D8-A641-91E7C2F9A054}" dt="2020-10-06T19:19:02.403" v="1355" actId="164"/>
          <ac:spMkLst>
            <pc:docMk/>
            <pc:sldMk cId="3282569561" sldId="310"/>
            <ac:spMk id="3" creationId="{85ACFC23-645E-44E5-A782-E1328544F9BC}"/>
          </ac:spMkLst>
        </pc:spChg>
        <pc:spChg chg="add mod">
          <ac:chgData name="Tim Stombaugh" userId="49cbc3ebfffd31be" providerId="LiveId" clId="{0A88573A-3D0B-44D8-A641-91E7C2F9A054}" dt="2020-10-06T19:19:02.403" v="1355" actId="164"/>
          <ac:spMkLst>
            <pc:docMk/>
            <pc:sldMk cId="3282569561" sldId="310"/>
            <ac:spMk id="28" creationId="{3E5C0120-3F67-4F29-9D86-E115A02EB831}"/>
          </ac:spMkLst>
        </pc:spChg>
        <pc:spChg chg="add mod">
          <ac:chgData name="Tim Stombaugh" userId="49cbc3ebfffd31be" providerId="LiveId" clId="{0A88573A-3D0B-44D8-A641-91E7C2F9A054}" dt="2020-10-06T19:20:19.466" v="1364" actId="20577"/>
          <ac:spMkLst>
            <pc:docMk/>
            <pc:sldMk cId="3282569561" sldId="310"/>
            <ac:spMk id="51" creationId="{72CBD2EE-7820-4549-BA82-F7E97EB27706}"/>
          </ac:spMkLst>
        </pc:spChg>
        <pc:grpChg chg="add del mod">
          <ac:chgData name="Tim Stombaugh" userId="49cbc3ebfffd31be" providerId="LiveId" clId="{0A88573A-3D0B-44D8-A641-91E7C2F9A054}" dt="2020-10-06T19:16:00.534" v="1332" actId="165"/>
          <ac:grpSpMkLst>
            <pc:docMk/>
            <pc:sldMk cId="3282569561" sldId="310"/>
            <ac:grpSpMk id="23" creationId="{8380362A-A9B6-401B-BDE4-71A6CD2BA445}"/>
          </ac:grpSpMkLst>
        </pc:grpChg>
        <pc:grpChg chg="add mod">
          <ac:chgData name="Tim Stombaugh" userId="49cbc3ebfffd31be" providerId="LiveId" clId="{0A88573A-3D0B-44D8-A641-91E7C2F9A054}" dt="2020-10-06T19:19:05.999" v="1356" actId="1076"/>
          <ac:grpSpMkLst>
            <pc:docMk/>
            <pc:sldMk cId="3282569561" sldId="310"/>
            <ac:grpSpMk id="29" creationId="{8CE4893C-DC80-4DDD-87AA-4D5AF444A657}"/>
          </ac:grpSpMkLst>
        </pc:grpChg>
        <pc:grpChg chg="add">
          <ac:chgData name="Tim Stombaugh" userId="49cbc3ebfffd31be" providerId="LiveId" clId="{0A88573A-3D0B-44D8-A641-91E7C2F9A054}" dt="2020-10-06T19:19:07.851" v="1357"/>
          <ac:grpSpMkLst>
            <pc:docMk/>
            <pc:sldMk cId="3282569561" sldId="310"/>
            <ac:grpSpMk id="30" creationId="{28AAA629-B12D-4947-975A-C43C28C7DE9E}"/>
          </ac:grpSpMkLst>
        </pc:grpChg>
        <pc:cxnChg chg="add del mod">
          <ac:chgData name="Tim Stombaugh" userId="49cbc3ebfffd31be" providerId="LiveId" clId="{0A88573A-3D0B-44D8-A641-91E7C2F9A054}" dt="2020-10-06T18:58:47.497" v="1316" actId="478"/>
          <ac:cxnSpMkLst>
            <pc:docMk/>
            <pc:sldMk cId="3282569561" sldId="310"/>
            <ac:cxnSpMk id="4" creationId="{9D83F17B-699E-4D91-9161-5425961EA13F}"/>
          </ac:cxnSpMkLst>
        </pc:cxnChg>
        <pc:cxnChg chg="add mod topLvl">
          <ac:chgData name="Tim Stombaugh" userId="49cbc3ebfffd31be" providerId="LiveId" clId="{0A88573A-3D0B-44D8-A641-91E7C2F9A054}" dt="2020-10-06T19:19:02.403" v="1355" actId="164"/>
          <ac:cxnSpMkLst>
            <pc:docMk/>
            <pc:sldMk cId="3282569561" sldId="310"/>
            <ac:cxnSpMk id="5" creationId="{36AC4849-72A7-4A4F-A1B5-08CB566714AF}"/>
          </ac:cxnSpMkLst>
        </pc:cxnChg>
        <pc:cxnChg chg="add mod topLvl">
          <ac:chgData name="Tim Stombaugh" userId="49cbc3ebfffd31be" providerId="LiveId" clId="{0A88573A-3D0B-44D8-A641-91E7C2F9A054}" dt="2020-10-06T19:19:02.403" v="1355" actId="164"/>
          <ac:cxnSpMkLst>
            <pc:docMk/>
            <pc:sldMk cId="3282569561" sldId="310"/>
            <ac:cxnSpMk id="6" creationId="{88438303-26D4-426F-8E7F-0622E35E1B20}"/>
          </ac:cxnSpMkLst>
        </pc:cxnChg>
        <pc:cxnChg chg="add mod topLvl">
          <ac:chgData name="Tim Stombaugh" userId="49cbc3ebfffd31be" providerId="LiveId" clId="{0A88573A-3D0B-44D8-A641-91E7C2F9A054}" dt="2020-10-06T19:19:02.403" v="1355" actId="164"/>
          <ac:cxnSpMkLst>
            <pc:docMk/>
            <pc:sldMk cId="3282569561" sldId="310"/>
            <ac:cxnSpMk id="7" creationId="{179C8900-ABC7-4607-A574-F8D4712B438A}"/>
          </ac:cxnSpMkLst>
        </pc:cxnChg>
        <pc:cxnChg chg="add del mod">
          <ac:chgData name="Tim Stombaugh" userId="49cbc3ebfffd31be" providerId="LiveId" clId="{0A88573A-3D0B-44D8-A641-91E7C2F9A054}" dt="2020-10-06T18:57:48.725" v="1310" actId="11529"/>
          <ac:cxnSpMkLst>
            <pc:docMk/>
            <pc:sldMk cId="3282569561" sldId="310"/>
            <ac:cxnSpMk id="11" creationId="{3CB1EEE4-BA3A-46A2-B1EA-72CBECC0F928}"/>
          </ac:cxnSpMkLst>
        </pc:cxnChg>
        <pc:cxnChg chg="add mod topLvl">
          <ac:chgData name="Tim Stombaugh" userId="49cbc3ebfffd31be" providerId="LiveId" clId="{0A88573A-3D0B-44D8-A641-91E7C2F9A054}" dt="2020-10-06T19:19:02.403" v="1355" actId="164"/>
          <ac:cxnSpMkLst>
            <pc:docMk/>
            <pc:sldMk cId="3282569561" sldId="310"/>
            <ac:cxnSpMk id="17" creationId="{6F154F39-23FC-42D0-AB21-5B3566EE5EEB}"/>
          </ac:cxnSpMkLst>
        </pc:cxnChg>
        <pc:cxnChg chg="add del mod">
          <ac:chgData name="Tim Stombaugh" userId="49cbc3ebfffd31be" providerId="LiveId" clId="{0A88573A-3D0B-44D8-A641-91E7C2F9A054}" dt="2020-10-06T19:16:28.141" v="1335" actId="478"/>
          <ac:cxnSpMkLst>
            <pc:docMk/>
            <pc:sldMk cId="3282569561" sldId="310"/>
            <ac:cxnSpMk id="27" creationId="{B23CAFAA-7172-480B-9A6F-94F67861DBC2}"/>
          </ac:cxnSpMkLst>
        </pc:cxnChg>
      </pc:sldChg>
      <pc:sldChg chg="addSp delSp modSp del addCm delCm">
        <pc:chgData name="Tim Stombaugh" userId="49cbc3ebfffd31be" providerId="LiveId" clId="{0A88573A-3D0B-44D8-A641-91E7C2F9A054}" dt="2020-10-06T19:00:52.108" v="1329" actId="2696"/>
        <pc:sldMkLst>
          <pc:docMk/>
          <pc:sldMk cId="1861705332" sldId="311"/>
        </pc:sldMkLst>
        <pc:spChg chg="add del mod">
          <ac:chgData name="Tim Stombaugh" userId="49cbc3ebfffd31be" providerId="LiveId" clId="{0A88573A-3D0B-44D8-A641-91E7C2F9A054}" dt="2020-10-06T18:48:42.465" v="1204" actId="478"/>
          <ac:spMkLst>
            <pc:docMk/>
            <pc:sldMk cId="1861705332" sldId="311"/>
            <ac:spMk id="2" creationId="{DF77EB9B-05AA-4F22-90C1-4BEA71956C08}"/>
          </ac:spMkLst>
        </pc:spChg>
        <pc:spChg chg="add del mod">
          <ac:chgData name="Tim Stombaugh" userId="49cbc3ebfffd31be" providerId="LiveId" clId="{0A88573A-3D0B-44D8-A641-91E7C2F9A054}" dt="2020-10-06T18:49:31.388" v="1206" actId="11529"/>
          <ac:spMkLst>
            <pc:docMk/>
            <pc:sldMk cId="1861705332" sldId="311"/>
            <ac:spMk id="3" creationId="{6FA197D7-D301-466C-9265-2835DD247A6F}"/>
          </ac:spMkLst>
        </pc:spChg>
        <pc:spChg chg="add del mod">
          <ac:chgData name="Tim Stombaugh" userId="49cbc3ebfffd31be" providerId="LiveId" clId="{0A88573A-3D0B-44D8-A641-91E7C2F9A054}" dt="2020-10-06T18:51:13.204" v="1210" actId="478"/>
          <ac:spMkLst>
            <pc:docMk/>
            <pc:sldMk cId="1861705332" sldId="311"/>
            <ac:spMk id="4" creationId="{71DA66CF-C678-4E6A-8C15-62610BC517D3}"/>
          </ac:spMkLst>
        </pc:spChg>
        <pc:spChg chg="add mod">
          <ac:chgData name="Tim Stombaugh" userId="49cbc3ebfffd31be" providerId="LiveId" clId="{0A88573A-3D0B-44D8-A641-91E7C2F9A054}" dt="2020-10-06T18:53:04.035" v="1230" actId="1076"/>
          <ac:spMkLst>
            <pc:docMk/>
            <pc:sldMk cId="1861705332" sldId="311"/>
            <ac:spMk id="5" creationId="{6CF01FAF-4BDA-40C7-9C8E-0325F2EC2DE4}"/>
          </ac:spMkLst>
        </pc:spChg>
        <pc:spChg chg="add mod">
          <ac:chgData name="Tim Stombaugh" userId="49cbc3ebfffd31be" providerId="LiveId" clId="{0A88573A-3D0B-44D8-A641-91E7C2F9A054}" dt="2020-10-06T18:54:22.821" v="1264" actId="692"/>
          <ac:spMkLst>
            <pc:docMk/>
            <pc:sldMk cId="1861705332" sldId="311"/>
            <ac:spMk id="6" creationId="{8193ADA1-A1E9-411E-9188-66D978F5F8CD}"/>
          </ac:spMkLst>
        </pc:spChg>
        <pc:picChg chg="add mod">
          <ac:chgData name="Tim Stombaugh" userId="49cbc3ebfffd31be" providerId="LiveId" clId="{0A88573A-3D0B-44D8-A641-91E7C2F9A054}" dt="2020-10-06T18:45:14.869" v="1197" actId="1076"/>
          <ac:picMkLst>
            <pc:docMk/>
            <pc:sldMk cId="1861705332" sldId="311"/>
            <ac:picMk id="1026" creationId="{A96878EA-CEBA-4E43-8CA4-37375D055F57}"/>
          </ac:picMkLst>
        </pc:picChg>
        <pc:picChg chg="add del mod">
          <ac:chgData name="Tim Stombaugh" userId="49cbc3ebfffd31be" providerId="LiveId" clId="{0A88573A-3D0B-44D8-A641-91E7C2F9A054}" dt="2020-10-06T18:47:59.482" v="1200" actId="478"/>
          <ac:picMkLst>
            <pc:docMk/>
            <pc:sldMk cId="1861705332" sldId="311"/>
            <ac:picMk id="1028" creationId="{C63B2E52-E5B4-4F53-8BBF-26D11077A9AE}"/>
          </ac:picMkLst>
        </pc:picChg>
        <pc:cxnChg chg="add mod">
          <ac:chgData name="Tim Stombaugh" userId="49cbc3ebfffd31be" providerId="LiveId" clId="{0A88573A-3D0B-44D8-A641-91E7C2F9A054}" dt="2020-10-06T18:54:46.696" v="1279" actId="692"/>
          <ac:cxnSpMkLst>
            <pc:docMk/>
            <pc:sldMk cId="1861705332" sldId="311"/>
            <ac:cxnSpMk id="8" creationId="{AB2B80C3-9098-4D62-8D9C-D4F40BBCD55E}"/>
          </ac:cxnSpMkLst>
        </pc:cxnChg>
        <pc:cxnChg chg="add del mod">
          <ac:chgData name="Tim Stombaugh" userId="49cbc3ebfffd31be" providerId="LiveId" clId="{0A88573A-3D0B-44D8-A641-91E7C2F9A054}" dt="2020-10-06T18:54:59.420" v="1281" actId="478"/>
          <ac:cxnSpMkLst>
            <pc:docMk/>
            <pc:sldMk cId="1861705332" sldId="311"/>
            <ac:cxnSpMk id="10" creationId="{653A85CB-C2C1-4A06-A867-E3C2F5B70486}"/>
          </ac:cxnSpMkLst>
        </pc:cxnChg>
        <pc:cxnChg chg="add mod">
          <ac:chgData name="Tim Stombaugh" userId="49cbc3ebfffd31be" providerId="LiveId" clId="{0A88573A-3D0B-44D8-A641-91E7C2F9A054}" dt="2020-10-06T18:55:17.184" v="1296" actId="692"/>
          <ac:cxnSpMkLst>
            <pc:docMk/>
            <pc:sldMk cId="1861705332" sldId="311"/>
            <ac:cxnSpMk id="12" creationId="{1BE6A481-ABE3-45E6-A277-EBCDE4E64A60}"/>
          </ac:cxnSpMkLst>
        </pc:cxnChg>
      </pc:sldChg>
      <pc:sldChg chg="add del">
        <pc:chgData name="Tim Stombaugh" userId="49cbc3ebfffd31be" providerId="LiveId" clId="{0A88573A-3D0B-44D8-A641-91E7C2F9A054}" dt="2020-10-06T19:48:03.872" v="1594" actId="2696"/>
        <pc:sldMkLst>
          <pc:docMk/>
          <pc:sldMk cId="4225833994" sldId="311"/>
        </pc:sldMkLst>
      </pc:sldChg>
      <pc:sldChg chg="delSp modSp">
        <pc:chgData name="Tim Stombaugh" userId="49cbc3ebfffd31be" providerId="LiveId" clId="{0A88573A-3D0B-44D8-A641-91E7C2F9A054}" dt="2020-10-06T19:20:49.816" v="1370" actId="478"/>
        <pc:sldMkLst>
          <pc:docMk/>
          <pc:sldMk cId="695307343" sldId="312"/>
        </pc:sldMkLst>
        <pc:spChg chg="mod">
          <ac:chgData name="Tim Stombaugh" userId="49cbc3ebfffd31be" providerId="LiveId" clId="{0A88573A-3D0B-44D8-A641-91E7C2F9A054}" dt="2020-10-06T19:20:44.495" v="1369" actId="20577"/>
          <ac:spMkLst>
            <pc:docMk/>
            <pc:sldMk cId="695307343" sldId="312"/>
            <ac:spMk id="51" creationId="{72CBD2EE-7820-4549-BA82-F7E97EB27706}"/>
          </ac:spMkLst>
        </pc:spChg>
        <pc:grpChg chg="del">
          <ac:chgData name="Tim Stombaugh" userId="49cbc3ebfffd31be" providerId="LiveId" clId="{0A88573A-3D0B-44D8-A641-91E7C2F9A054}" dt="2020-10-06T19:20:49.816" v="1370" actId="478"/>
          <ac:grpSpMkLst>
            <pc:docMk/>
            <pc:sldMk cId="695307343" sldId="312"/>
            <ac:grpSpMk id="30" creationId="{28AAA629-B12D-4947-975A-C43C28C7DE9E}"/>
          </ac:grpSpMkLst>
        </pc:grpChg>
      </pc:sldChg>
      <pc:sldChg chg="addSp delSp modSp del">
        <pc:chgData name="Tim Stombaugh" userId="49cbc3ebfffd31be" providerId="LiveId" clId="{0A88573A-3D0B-44D8-A641-91E7C2F9A054}" dt="2020-10-06T19:50:28.226" v="1676" actId="2696"/>
        <pc:sldMkLst>
          <pc:docMk/>
          <pc:sldMk cId="2334505706" sldId="313"/>
        </pc:sldMkLst>
        <pc:spChg chg="mod topLvl">
          <ac:chgData name="Tim Stombaugh" userId="49cbc3ebfffd31be" providerId="LiveId" clId="{0A88573A-3D0B-44D8-A641-91E7C2F9A054}" dt="2020-10-06T19:25:38.284" v="1419" actId="165"/>
          <ac:spMkLst>
            <pc:docMk/>
            <pc:sldMk cId="2334505706" sldId="313"/>
            <ac:spMk id="3" creationId="{85ACFC23-645E-44E5-A782-E1328544F9BC}"/>
          </ac:spMkLst>
        </pc:spChg>
        <pc:spChg chg="mod topLvl">
          <ac:chgData name="Tim Stombaugh" userId="49cbc3ebfffd31be" providerId="LiveId" clId="{0A88573A-3D0B-44D8-A641-91E7C2F9A054}" dt="2020-10-06T19:23:32.143" v="1407" actId="1076"/>
          <ac:spMkLst>
            <pc:docMk/>
            <pc:sldMk cId="2334505706" sldId="313"/>
            <ac:spMk id="11" creationId="{F347B04A-41A6-4A09-B277-2C9F4512A57D}"/>
          </ac:spMkLst>
        </pc:spChg>
        <pc:spChg chg="mod topLvl">
          <ac:chgData name="Tim Stombaugh" userId="49cbc3ebfffd31be" providerId="LiveId" clId="{0A88573A-3D0B-44D8-A641-91E7C2F9A054}" dt="2020-10-06T19:23:32.143" v="1407" actId="1076"/>
          <ac:spMkLst>
            <pc:docMk/>
            <pc:sldMk cId="2334505706" sldId="313"/>
            <ac:spMk id="13" creationId="{8AB6437E-9234-4B6D-9617-82D44E3FFB57}"/>
          </ac:spMkLst>
        </pc:spChg>
        <pc:spChg chg="mod topLvl">
          <ac:chgData name="Tim Stombaugh" userId="49cbc3ebfffd31be" providerId="LiveId" clId="{0A88573A-3D0B-44D8-A641-91E7C2F9A054}" dt="2020-10-06T19:23:32.143" v="1407" actId="1076"/>
          <ac:spMkLst>
            <pc:docMk/>
            <pc:sldMk cId="2334505706" sldId="313"/>
            <ac:spMk id="14" creationId="{450892AA-2DB1-4DDA-99CE-23264004C741}"/>
          </ac:spMkLst>
        </pc:spChg>
        <pc:spChg chg="mod topLvl">
          <ac:chgData name="Tim Stombaugh" userId="49cbc3ebfffd31be" providerId="LiveId" clId="{0A88573A-3D0B-44D8-A641-91E7C2F9A054}" dt="2020-10-06T19:23:32.143" v="1407" actId="1076"/>
          <ac:spMkLst>
            <pc:docMk/>
            <pc:sldMk cId="2334505706" sldId="313"/>
            <ac:spMk id="15" creationId="{FAED9C00-154B-4D1A-AE84-AE6D6A49838D}"/>
          </ac:spMkLst>
        </pc:spChg>
        <pc:spChg chg="mod topLvl">
          <ac:chgData name="Tim Stombaugh" userId="49cbc3ebfffd31be" providerId="LiveId" clId="{0A88573A-3D0B-44D8-A641-91E7C2F9A054}" dt="2020-10-06T19:23:32.143" v="1407" actId="1076"/>
          <ac:spMkLst>
            <pc:docMk/>
            <pc:sldMk cId="2334505706" sldId="313"/>
            <ac:spMk id="16" creationId="{10464500-8145-4E06-A374-F13EA50BE366}"/>
          </ac:spMkLst>
        </pc:spChg>
        <pc:spChg chg="mod topLvl">
          <ac:chgData name="Tim Stombaugh" userId="49cbc3ebfffd31be" providerId="LiveId" clId="{0A88573A-3D0B-44D8-A641-91E7C2F9A054}" dt="2020-10-06T19:25:11.482" v="1418" actId="1076"/>
          <ac:spMkLst>
            <pc:docMk/>
            <pc:sldMk cId="2334505706" sldId="313"/>
            <ac:spMk id="18" creationId="{D46FD5D4-4420-48C3-99C7-113514D0AEDB}"/>
          </ac:spMkLst>
        </pc:spChg>
        <pc:spChg chg="mod topLvl">
          <ac:chgData name="Tim Stombaugh" userId="49cbc3ebfffd31be" providerId="LiveId" clId="{0A88573A-3D0B-44D8-A641-91E7C2F9A054}" dt="2020-10-06T19:24:47.076" v="1415" actId="1076"/>
          <ac:spMkLst>
            <pc:docMk/>
            <pc:sldMk cId="2334505706" sldId="313"/>
            <ac:spMk id="19" creationId="{31EF61F0-5FD7-44F4-A990-6E013CAD6EEB}"/>
          </ac:spMkLst>
        </pc:spChg>
        <pc:spChg chg="mod topLvl">
          <ac:chgData name="Tim Stombaugh" userId="49cbc3ebfffd31be" providerId="LiveId" clId="{0A88573A-3D0B-44D8-A641-91E7C2F9A054}" dt="2020-10-06T19:23:32.143" v="1407" actId="1076"/>
          <ac:spMkLst>
            <pc:docMk/>
            <pc:sldMk cId="2334505706" sldId="313"/>
            <ac:spMk id="20" creationId="{62511214-DE2F-450C-A23F-34476E5F36B9}"/>
          </ac:spMkLst>
        </pc:spChg>
        <pc:spChg chg="mod topLvl">
          <ac:chgData name="Tim Stombaugh" userId="49cbc3ebfffd31be" providerId="LiveId" clId="{0A88573A-3D0B-44D8-A641-91E7C2F9A054}" dt="2020-10-06T19:24:27.034" v="1414" actId="1076"/>
          <ac:spMkLst>
            <pc:docMk/>
            <pc:sldMk cId="2334505706" sldId="313"/>
            <ac:spMk id="21" creationId="{FF4B301F-D292-4D7A-B77C-B51714184B45}"/>
          </ac:spMkLst>
        </pc:spChg>
        <pc:spChg chg="del mod topLvl">
          <ac:chgData name="Tim Stombaugh" userId="49cbc3ebfffd31be" providerId="LiveId" clId="{0A88573A-3D0B-44D8-A641-91E7C2F9A054}" dt="2020-10-06T19:23:25.873" v="1406"/>
          <ac:spMkLst>
            <pc:docMk/>
            <pc:sldMk cId="2334505706" sldId="313"/>
            <ac:spMk id="22" creationId="{64360D9C-0E2F-433C-B755-ABDBB4439591}"/>
          </ac:spMkLst>
        </pc:spChg>
        <pc:spChg chg="del mod topLvl">
          <ac:chgData name="Tim Stombaugh" userId="49cbc3ebfffd31be" providerId="LiveId" clId="{0A88573A-3D0B-44D8-A641-91E7C2F9A054}" dt="2020-10-06T19:23:25.873" v="1406"/>
          <ac:spMkLst>
            <pc:docMk/>
            <pc:sldMk cId="2334505706" sldId="313"/>
            <ac:spMk id="24" creationId="{CDD02837-EA89-423F-8EBA-AE06415A798B}"/>
          </ac:spMkLst>
        </pc:spChg>
        <pc:spChg chg="del mod topLvl">
          <ac:chgData name="Tim Stombaugh" userId="49cbc3ebfffd31be" providerId="LiveId" clId="{0A88573A-3D0B-44D8-A641-91E7C2F9A054}" dt="2020-10-06T19:23:25.873" v="1406"/>
          <ac:spMkLst>
            <pc:docMk/>
            <pc:sldMk cId="2334505706" sldId="313"/>
            <ac:spMk id="25" creationId="{DD44F620-D994-49EC-AE7E-67460E56EF28}"/>
          </ac:spMkLst>
        </pc:spChg>
        <pc:spChg chg="del mod topLvl">
          <ac:chgData name="Tim Stombaugh" userId="49cbc3ebfffd31be" providerId="LiveId" clId="{0A88573A-3D0B-44D8-A641-91E7C2F9A054}" dt="2020-10-06T19:23:25.873" v="1406"/>
          <ac:spMkLst>
            <pc:docMk/>
            <pc:sldMk cId="2334505706" sldId="313"/>
            <ac:spMk id="26" creationId="{C6E4ACEC-E941-4670-9A4C-B1084397B1D0}"/>
          </ac:spMkLst>
        </pc:spChg>
        <pc:spChg chg="del mod topLvl">
          <ac:chgData name="Tim Stombaugh" userId="49cbc3ebfffd31be" providerId="LiveId" clId="{0A88573A-3D0B-44D8-A641-91E7C2F9A054}" dt="2020-10-06T19:23:25.873" v="1406"/>
          <ac:spMkLst>
            <pc:docMk/>
            <pc:sldMk cId="2334505706" sldId="313"/>
            <ac:spMk id="27" creationId="{FC463BC9-A455-4111-9BE7-0197F44D2C7C}"/>
          </ac:spMkLst>
        </pc:spChg>
        <pc:spChg chg="mod topLvl">
          <ac:chgData name="Tim Stombaugh" userId="49cbc3ebfffd31be" providerId="LiveId" clId="{0A88573A-3D0B-44D8-A641-91E7C2F9A054}" dt="2020-10-06T19:25:38.284" v="1419" actId="165"/>
          <ac:spMkLst>
            <pc:docMk/>
            <pc:sldMk cId="2334505706" sldId="313"/>
            <ac:spMk id="28" creationId="{3E5C0120-3F67-4F29-9D86-E115A02EB831}"/>
          </ac:spMkLst>
        </pc:spChg>
        <pc:spChg chg="del mod topLvl">
          <ac:chgData name="Tim Stombaugh" userId="49cbc3ebfffd31be" providerId="LiveId" clId="{0A88573A-3D0B-44D8-A641-91E7C2F9A054}" dt="2020-10-06T19:23:25.873" v="1406"/>
          <ac:spMkLst>
            <pc:docMk/>
            <pc:sldMk cId="2334505706" sldId="313"/>
            <ac:spMk id="30" creationId="{EF8E04D1-AEE2-49DC-92F0-375946632F9D}"/>
          </ac:spMkLst>
        </pc:spChg>
        <pc:spChg chg="del mod topLvl">
          <ac:chgData name="Tim Stombaugh" userId="49cbc3ebfffd31be" providerId="LiveId" clId="{0A88573A-3D0B-44D8-A641-91E7C2F9A054}" dt="2020-10-06T19:23:25.873" v="1406"/>
          <ac:spMkLst>
            <pc:docMk/>
            <pc:sldMk cId="2334505706" sldId="313"/>
            <ac:spMk id="31" creationId="{5177EC87-EEA6-4BE7-9A46-430442FACBA9}"/>
          </ac:spMkLst>
        </pc:spChg>
        <pc:spChg chg="del mod topLvl">
          <ac:chgData name="Tim Stombaugh" userId="49cbc3ebfffd31be" providerId="LiveId" clId="{0A88573A-3D0B-44D8-A641-91E7C2F9A054}" dt="2020-10-06T19:23:25.873" v="1406"/>
          <ac:spMkLst>
            <pc:docMk/>
            <pc:sldMk cId="2334505706" sldId="313"/>
            <ac:spMk id="32" creationId="{BDE60B90-452D-4960-BF7F-DE15F0E18140}"/>
          </ac:spMkLst>
        </pc:spChg>
        <pc:spChg chg="del mod topLvl">
          <ac:chgData name="Tim Stombaugh" userId="49cbc3ebfffd31be" providerId="LiveId" clId="{0A88573A-3D0B-44D8-A641-91E7C2F9A054}" dt="2020-10-06T19:23:25.873" v="1406"/>
          <ac:spMkLst>
            <pc:docMk/>
            <pc:sldMk cId="2334505706" sldId="313"/>
            <ac:spMk id="33" creationId="{FFC80E7D-C9DC-43A2-A97D-4FC5E1B10069}"/>
          </ac:spMkLst>
        </pc:spChg>
        <pc:spChg chg="mod">
          <ac:chgData name="Tim Stombaugh" userId="49cbc3ebfffd31be" providerId="LiveId" clId="{0A88573A-3D0B-44D8-A641-91E7C2F9A054}" dt="2020-10-06T19:22:08.452" v="1401" actId="20577"/>
          <ac:spMkLst>
            <pc:docMk/>
            <pc:sldMk cId="2334505706" sldId="313"/>
            <ac:spMk id="51" creationId="{72CBD2EE-7820-4549-BA82-F7E97EB27706}"/>
          </ac:spMkLst>
        </pc:spChg>
        <pc:grpChg chg="add del">
          <ac:chgData name="Tim Stombaugh" userId="49cbc3ebfffd31be" providerId="LiveId" clId="{0A88573A-3D0B-44D8-A641-91E7C2F9A054}" dt="2020-10-06T19:22:55.497" v="1405" actId="165"/>
          <ac:grpSpMkLst>
            <pc:docMk/>
            <pc:sldMk cId="2334505706" sldId="313"/>
            <ac:grpSpMk id="10" creationId="{E9F035D3-36C4-4121-B76A-A467B639680D}"/>
          </ac:grpSpMkLst>
        </pc:grpChg>
        <pc:grpChg chg="del mod">
          <ac:chgData name="Tim Stombaugh" userId="49cbc3ebfffd31be" providerId="LiveId" clId="{0A88573A-3D0B-44D8-A641-91E7C2F9A054}" dt="2020-10-06T19:25:38.284" v="1419" actId="165"/>
          <ac:grpSpMkLst>
            <pc:docMk/>
            <pc:sldMk cId="2334505706" sldId="313"/>
            <ac:grpSpMk id="29" creationId="{8CE4893C-DC80-4DDD-87AA-4D5AF444A657}"/>
          </ac:grpSpMkLst>
        </pc:grpChg>
        <pc:picChg chg="mod topLvl">
          <ac:chgData name="Tim Stombaugh" userId="49cbc3ebfffd31be" providerId="LiveId" clId="{0A88573A-3D0B-44D8-A641-91E7C2F9A054}" dt="2020-10-06T19:23:32.143" v="1407" actId="1076"/>
          <ac:picMkLst>
            <pc:docMk/>
            <pc:sldMk cId="2334505706" sldId="313"/>
            <ac:picMk id="12" creationId="{D32364B1-D023-4D6C-BF62-C181881EEC8E}"/>
          </ac:picMkLst>
        </pc:picChg>
        <pc:picChg chg="del mod topLvl">
          <ac:chgData name="Tim Stombaugh" userId="49cbc3ebfffd31be" providerId="LiveId" clId="{0A88573A-3D0B-44D8-A641-91E7C2F9A054}" dt="2020-10-06T19:23:25.873" v="1406"/>
          <ac:picMkLst>
            <pc:docMk/>
            <pc:sldMk cId="2334505706" sldId="313"/>
            <ac:picMk id="23" creationId="{8606FBE6-9830-42C8-9970-D6BB8FAE6484}"/>
          </ac:picMkLst>
        </pc:picChg>
        <pc:cxnChg chg="mod topLvl">
          <ac:chgData name="Tim Stombaugh" userId="49cbc3ebfffd31be" providerId="LiveId" clId="{0A88573A-3D0B-44D8-A641-91E7C2F9A054}" dt="2020-10-06T19:25:38.284" v="1419" actId="165"/>
          <ac:cxnSpMkLst>
            <pc:docMk/>
            <pc:sldMk cId="2334505706" sldId="313"/>
            <ac:cxnSpMk id="5" creationId="{36AC4849-72A7-4A4F-A1B5-08CB566714AF}"/>
          </ac:cxnSpMkLst>
        </pc:cxnChg>
        <pc:cxnChg chg="mod topLvl">
          <ac:chgData name="Tim Stombaugh" userId="49cbc3ebfffd31be" providerId="LiveId" clId="{0A88573A-3D0B-44D8-A641-91E7C2F9A054}" dt="2020-10-06T19:25:38.284" v="1419" actId="165"/>
          <ac:cxnSpMkLst>
            <pc:docMk/>
            <pc:sldMk cId="2334505706" sldId="313"/>
            <ac:cxnSpMk id="6" creationId="{88438303-26D4-426F-8E7F-0622E35E1B20}"/>
          </ac:cxnSpMkLst>
        </pc:cxnChg>
        <pc:cxnChg chg="mod topLvl">
          <ac:chgData name="Tim Stombaugh" userId="49cbc3ebfffd31be" providerId="LiveId" clId="{0A88573A-3D0B-44D8-A641-91E7C2F9A054}" dt="2020-10-06T19:25:38.284" v="1419" actId="165"/>
          <ac:cxnSpMkLst>
            <pc:docMk/>
            <pc:sldMk cId="2334505706" sldId="313"/>
            <ac:cxnSpMk id="7" creationId="{179C8900-ABC7-4607-A574-F8D4712B438A}"/>
          </ac:cxnSpMkLst>
        </pc:cxnChg>
        <pc:cxnChg chg="mod topLvl">
          <ac:chgData name="Tim Stombaugh" userId="49cbc3ebfffd31be" providerId="LiveId" clId="{0A88573A-3D0B-44D8-A641-91E7C2F9A054}" dt="2020-10-06T19:25:38.284" v="1419" actId="165"/>
          <ac:cxnSpMkLst>
            <pc:docMk/>
            <pc:sldMk cId="2334505706" sldId="313"/>
            <ac:cxnSpMk id="17" creationId="{6F154F39-23FC-42D0-AB21-5B3566EE5EEB}"/>
          </ac:cxnSpMkLst>
        </pc:cxnChg>
      </pc:sldChg>
      <pc:sldChg chg="ord">
        <pc:chgData name="Tim Stombaugh" userId="49cbc3ebfffd31be" providerId="LiveId" clId="{0A88573A-3D0B-44D8-A641-91E7C2F9A054}" dt="2020-10-06T19:50:22.153" v="1675"/>
        <pc:sldMkLst>
          <pc:docMk/>
          <pc:sldMk cId="2105948731" sldId="314"/>
        </pc:sldMkLst>
      </pc:sldChg>
      <pc:sldChg chg="modSp ord">
        <pc:chgData name="Tim Stombaugh" userId="49cbc3ebfffd31be" providerId="LiveId" clId="{0A88573A-3D0B-44D8-A641-91E7C2F9A054}" dt="2020-10-06T19:39:26.662" v="1512"/>
        <pc:sldMkLst>
          <pc:docMk/>
          <pc:sldMk cId="258134659" sldId="315"/>
        </pc:sldMkLst>
        <pc:spChg chg="mod">
          <ac:chgData name="Tim Stombaugh" userId="49cbc3ebfffd31be" providerId="LiveId" clId="{0A88573A-3D0B-44D8-A641-91E7C2F9A054}" dt="2020-10-06T19:29:00.870" v="1453" actId="20577"/>
          <ac:spMkLst>
            <pc:docMk/>
            <pc:sldMk cId="258134659" sldId="315"/>
            <ac:spMk id="51" creationId="{72CBD2EE-7820-4549-BA82-F7E97EB27706}"/>
          </ac:spMkLst>
        </pc:spChg>
      </pc:sldChg>
      <pc:sldChg chg="modSp add del">
        <pc:chgData name="Tim Stombaugh" userId="49cbc3ebfffd31be" providerId="LiveId" clId="{0A88573A-3D0B-44D8-A641-91E7C2F9A054}" dt="2020-10-06T19:41:03.522" v="1514" actId="2696"/>
        <pc:sldMkLst>
          <pc:docMk/>
          <pc:sldMk cId="2386221532" sldId="316"/>
        </pc:sldMkLst>
        <pc:spChg chg="mod">
          <ac:chgData name="Tim Stombaugh" userId="49cbc3ebfffd31be" providerId="LiveId" clId="{0A88573A-3D0B-44D8-A641-91E7C2F9A054}" dt="2020-10-06T19:29:39.755" v="1469" actId="20577"/>
          <ac:spMkLst>
            <pc:docMk/>
            <pc:sldMk cId="2386221532" sldId="316"/>
            <ac:spMk id="2" creationId="{29A8A130-04E7-43CB-82BD-8C417B76A3A7}"/>
          </ac:spMkLst>
        </pc:spChg>
      </pc:sldChg>
      <pc:sldChg chg="addSp delSp modSp">
        <pc:chgData name="Tim Stombaugh" userId="49cbc3ebfffd31be" providerId="LiveId" clId="{0A88573A-3D0B-44D8-A641-91E7C2F9A054}" dt="2020-10-06T19:38:07.663" v="1511" actId="1037"/>
        <pc:sldMkLst>
          <pc:docMk/>
          <pc:sldMk cId="287517962" sldId="317"/>
        </pc:sldMkLst>
        <pc:spChg chg="mod topLvl">
          <ac:chgData name="Tim Stombaugh" userId="49cbc3ebfffd31be" providerId="LiveId" clId="{0A88573A-3D0B-44D8-A641-91E7C2F9A054}" dt="2020-10-06T19:34:19.973" v="1490" actId="1076"/>
          <ac:spMkLst>
            <pc:docMk/>
            <pc:sldMk cId="287517962" sldId="317"/>
            <ac:spMk id="31" creationId="{05312552-3690-4469-9731-46E44F8D76F3}"/>
          </ac:spMkLst>
        </pc:spChg>
        <pc:spChg chg="mod topLvl">
          <ac:chgData name="Tim Stombaugh" userId="49cbc3ebfffd31be" providerId="LiveId" clId="{0A88573A-3D0B-44D8-A641-91E7C2F9A054}" dt="2020-10-06T19:34:19.973" v="1490" actId="1076"/>
          <ac:spMkLst>
            <pc:docMk/>
            <pc:sldMk cId="287517962" sldId="317"/>
            <ac:spMk id="33" creationId="{DE1B092F-F642-4747-B98B-1C431C8ECA74}"/>
          </ac:spMkLst>
        </pc:spChg>
        <pc:spChg chg="mod topLvl">
          <ac:chgData name="Tim Stombaugh" userId="49cbc3ebfffd31be" providerId="LiveId" clId="{0A88573A-3D0B-44D8-A641-91E7C2F9A054}" dt="2020-10-06T19:34:19.973" v="1490" actId="1076"/>
          <ac:spMkLst>
            <pc:docMk/>
            <pc:sldMk cId="287517962" sldId="317"/>
            <ac:spMk id="34" creationId="{08526275-92FF-4251-B23C-475B289A27B6}"/>
          </ac:spMkLst>
        </pc:spChg>
        <pc:spChg chg="mod topLvl">
          <ac:chgData name="Tim Stombaugh" userId="49cbc3ebfffd31be" providerId="LiveId" clId="{0A88573A-3D0B-44D8-A641-91E7C2F9A054}" dt="2020-10-06T19:34:19.973" v="1490" actId="1076"/>
          <ac:spMkLst>
            <pc:docMk/>
            <pc:sldMk cId="287517962" sldId="317"/>
            <ac:spMk id="35" creationId="{596E1274-A965-4C35-9DAA-967538B7340B}"/>
          </ac:spMkLst>
        </pc:spChg>
        <pc:spChg chg="mod topLvl">
          <ac:chgData name="Tim Stombaugh" userId="49cbc3ebfffd31be" providerId="LiveId" clId="{0A88573A-3D0B-44D8-A641-91E7C2F9A054}" dt="2020-10-06T19:34:19.973" v="1490" actId="1076"/>
          <ac:spMkLst>
            <pc:docMk/>
            <pc:sldMk cId="287517962" sldId="317"/>
            <ac:spMk id="36" creationId="{199E061A-818C-48C0-AC6C-97E1D19FC0F5}"/>
          </ac:spMkLst>
        </pc:spChg>
        <pc:spChg chg="mod topLvl">
          <ac:chgData name="Tim Stombaugh" userId="49cbc3ebfffd31be" providerId="LiveId" clId="{0A88573A-3D0B-44D8-A641-91E7C2F9A054}" dt="2020-10-06T19:34:19.973" v="1490" actId="1076"/>
          <ac:spMkLst>
            <pc:docMk/>
            <pc:sldMk cId="287517962" sldId="317"/>
            <ac:spMk id="37" creationId="{8BC681B5-9DF9-4500-B757-791BBE59CEF0}"/>
          </ac:spMkLst>
        </pc:spChg>
        <pc:spChg chg="mod topLvl">
          <ac:chgData name="Tim Stombaugh" userId="49cbc3ebfffd31be" providerId="LiveId" clId="{0A88573A-3D0B-44D8-A641-91E7C2F9A054}" dt="2020-10-06T19:34:19.973" v="1490" actId="1076"/>
          <ac:spMkLst>
            <pc:docMk/>
            <pc:sldMk cId="287517962" sldId="317"/>
            <ac:spMk id="38" creationId="{4090A6DA-FBBF-41C0-B744-F10F10FBB599}"/>
          </ac:spMkLst>
        </pc:spChg>
        <pc:spChg chg="mod topLvl">
          <ac:chgData name="Tim Stombaugh" userId="49cbc3ebfffd31be" providerId="LiveId" clId="{0A88573A-3D0B-44D8-A641-91E7C2F9A054}" dt="2020-10-06T19:34:19.973" v="1490" actId="1076"/>
          <ac:spMkLst>
            <pc:docMk/>
            <pc:sldMk cId="287517962" sldId="317"/>
            <ac:spMk id="39" creationId="{B2193F5F-75CA-4C75-AE43-81CAB467FC78}"/>
          </ac:spMkLst>
        </pc:spChg>
        <pc:spChg chg="mod topLvl">
          <ac:chgData name="Tim Stombaugh" userId="49cbc3ebfffd31be" providerId="LiveId" clId="{0A88573A-3D0B-44D8-A641-91E7C2F9A054}" dt="2020-10-06T19:34:19.973" v="1490" actId="1076"/>
          <ac:spMkLst>
            <pc:docMk/>
            <pc:sldMk cId="287517962" sldId="317"/>
            <ac:spMk id="40" creationId="{AD369BDC-B4C4-4AC2-A741-80DCAABA280C}"/>
          </ac:spMkLst>
        </pc:spChg>
        <pc:spChg chg="mod topLvl">
          <ac:chgData name="Tim Stombaugh" userId="49cbc3ebfffd31be" providerId="LiveId" clId="{0A88573A-3D0B-44D8-A641-91E7C2F9A054}" dt="2020-10-06T19:34:28.542" v="1491" actId="1076"/>
          <ac:spMkLst>
            <pc:docMk/>
            <pc:sldMk cId="287517962" sldId="317"/>
            <ac:spMk id="41" creationId="{44ED0B3D-B18B-42FB-8431-B75934E87468}"/>
          </ac:spMkLst>
        </pc:spChg>
        <pc:spChg chg="mod topLvl">
          <ac:chgData name="Tim Stombaugh" userId="49cbc3ebfffd31be" providerId="LiveId" clId="{0A88573A-3D0B-44D8-A641-91E7C2F9A054}" dt="2020-10-06T19:34:28.542" v="1491" actId="1076"/>
          <ac:spMkLst>
            <pc:docMk/>
            <pc:sldMk cId="287517962" sldId="317"/>
            <ac:spMk id="43" creationId="{63466140-D827-4D5B-BEC3-8170B79D5193}"/>
          </ac:spMkLst>
        </pc:spChg>
        <pc:spChg chg="mod topLvl">
          <ac:chgData name="Tim Stombaugh" userId="49cbc3ebfffd31be" providerId="LiveId" clId="{0A88573A-3D0B-44D8-A641-91E7C2F9A054}" dt="2020-10-06T19:34:28.542" v="1491" actId="1076"/>
          <ac:spMkLst>
            <pc:docMk/>
            <pc:sldMk cId="287517962" sldId="317"/>
            <ac:spMk id="44" creationId="{00360F9D-827A-442B-AD64-8D5E4FB9876F}"/>
          </ac:spMkLst>
        </pc:spChg>
        <pc:spChg chg="mod topLvl">
          <ac:chgData name="Tim Stombaugh" userId="49cbc3ebfffd31be" providerId="LiveId" clId="{0A88573A-3D0B-44D8-A641-91E7C2F9A054}" dt="2020-10-06T19:34:28.542" v="1491" actId="1076"/>
          <ac:spMkLst>
            <pc:docMk/>
            <pc:sldMk cId="287517962" sldId="317"/>
            <ac:spMk id="45" creationId="{7FF2FC9F-2BAC-4551-91EB-1A4C5EE9C4CF}"/>
          </ac:spMkLst>
        </pc:spChg>
        <pc:spChg chg="mod topLvl">
          <ac:chgData name="Tim Stombaugh" userId="49cbc3ebfffd31be" providerId="LiveId" clId="{0A88573A-3D0B-44D8-A641-91E7C2F9A054}" dt="2020-10-06T19:34:28.542" v="1491" actId="1076"/>
          <ac:spMkLst>
            <pc:docMk/>
            <pc:sldMk cId="287517962" sldId="317"/>
            <ac:spMk id="46" creationId="{449B3B79-02C3-4A08-8A74-792E85433510}"/>
          </ac:spMkLst>
        </pc:spChg>
        <pc:spChg chg="mod topLvl">
          <ac:chgData name="Tim Stombaugh" userId="49cbc3ebfffd31be" providerId="LiveId" clId="{0A88573A-3D0B-44D8-A641-91E7C2F9A054}" dt="2020-10-06T19:34:28.542" v="1491" actId="1076"/>
          <ac:spMkLst>
            <pc:docMk/>
            <pc:sldMk cId="287517962" sldId="317"/>
            <ac:spMk id="47" creationId="{5C23050F-FCEF-415E-97BC-42C5B92AAE5D}"/>
          </ac:spMkLst>
        </pc:spChg>
        <pc:spChg chg="mod topLvl">
          <ac:chgData name="Tim Stombaugh" userId="49cbc3ebfffd31be" providerId="LiveId" clId="{0A88573A-3D0B-44D8-A641-91E7C2F9A054}" dt="2020-10-06T19:34:28.542" v="1491" actId="1076"/>
          <ac:spMkLst>
            <pc:docMk/>
            <pc:sldMk cId="287517962" sldId="317"/>
            <ac:spMk id="48" creationId="{E36442CD-6D1B-4F48-93FA-A2E0EC672463}"/>
          </ac:spMkLst>
        </pc:spChg>
        <pc:spChg chg="mod topLvl">
          <ac:chgData name="Tim Stombaugh" userId="49cbc3ebfffd31be" providerId="LiveId" clId="{0A88573A-3D0B-44D8-A641-91E7C2F9A054}" dt="2020-10-06T19:34:28.542" v="1491" actId="1076"/>
          <ac:spMkLst>
            <pc:docMk/>
            <pc:sldMk cId="287517962" sldId="317"/>
            <ac:spMk id="49" creationId="{ECFA9DA5-B5F1-459D-9E60-06D064D3F3AD}"/>
          </ac:spMkLst>
        </pc:spChg>
        <pc:spChg chg="mod topLvl">
          <ac:chgData name="Tim Stombaugh" userId="49cbc3ebfffd31be" providerId="LiveId" clId="{0A88573A-3D0B-44D8-A641-91E7C2F9A054}" dt="2020-10-06T19:34:28.542" v="1491" actId="1076"/>
          <ac:spMkLst>
            <pc:docMk/>
            <pc:sldMk cId="287517962" sldId="317"/>
            <ac:spMk id="50" creationId="{DA9C7397-4D3B-406C-A515-4AC8DB171D35}"/>
          </ac:spMkLst>
        </pc:spChg>
        <pc:spChg chg="mod">
          <ac:chgData name="Tim Stombaugh" userId="49cbc3ebfffd31be" providerId="LiveId" clId="{0A88573A-3D0B-44D8-A641-91E7C2F9A054}" dt="2020-10-06T19:37:47.903" v="1506" actId="1076"/>
          <ac:spMkLst>
            <pc:docMk/>
            <pc:sldMk cId="287517962" sldId="317"/>
            <ac:spMk id="51" creationId="{72CBD2EE-7820-4549-BA82-F7E97EB27706}"/>
          </ac:spMkLst>
        </pc:spChg>
        <pc:spChg chg="add mod">
          <ac:chgData name="Tim Stombaugh" userId="49cbc3ebfffd31be" providerId="LiveId" clId="{0A88573A-3D0B-44D8-A641-91E7C2F9A054}" dt="2020-10-06T19:34:59.963" v="1493" actId="1076"/>
          <ac:spMkLst>
            <pc:docMk/>
            <pc:sldMk cId="287517962" sldId="317"/>
            <ac:spMk id="52" creationId="{7D874B91-F584-4591-971A-CB183E539D10}"/>
          </ac:spMkLst>
        </pc:spChg>
        <pc:spChg chg="add mod">
          <ac:chgData name="Tim Stombaugh" userId="49cbc3ebfffd31be" providerId="LiveId" clId="{0A88573A-3D0B-44D8-A641-91E7C2F9A054}" dt="2020-10-06T19:35:38.912" v="1496" actId="164"/>
          <ac:spMkLst>
            <pc:docMk/>
            <pc:sldMk cId="287517962" sldId="317"/>
            <ac:spMk id="54" creationId="{4E8C5FBF-9EE5-475B-B2F7-84AD969DB927}"/>
          </ac:spMkLst>
        </pc:spChg>
        <pc:spChg chg="add mod">
          <ac:chgData name="Tim Stombaugh" userId="49cbc3ebfffd31be" providerId="LiveId" clId="{0A88573A-3D0B-44D8-A641-91E7C2F9A054}" dt="2020-10-06T19:35:38.912" v="1496" actId="164"/>
          <ac:spMkLst>
            <pc:docMk/>
            <pc:sldMk cId="287517962" sldId="317"/>
            <ac:spMk id="55" creationId="{4644470E-CD91-4375-8BAC-D1AE636DCC08}"/>
          </ac:spMkLst>
        </pc:spChg>
        <pc:spChg chg="add mod">
          <ac:chgData name="Tim Stombaugh" userId="49cbc3ebfffd31be" providerId="LiveId" clId="{0A88573A-3D0B-44D8-A641-91E7C2F9A054}" dt="2020-10-06T19:34:59.963" v="1493" actId="1076"/>
          <ac:spMkLst>
            <pc:docMk/>
            <pc:sldMk cId="287517962" sldId="317"/>
            <ac:spMk id="56" creationId="{B6C1AC8D-C27E-487E-9A5D-8C1C4D676C44}"/>
          </ac:spMkLst>
        </pc:spChg>
        <pc:spChg chg="add mod">
          <ac:chgData name="Tim Stombaugh" userId="49cbc3ebfffd31be" providerId="LiveId" clId="{0A88573A-3D0B-44D8-A641-91E7C2F9A054}" dt="2020-10-06T19:34:59.963" v="1493" actId="1076"/>
          <ac:spMkLst>
            <pc:docMk/>
            <pc:sldMk cId="287517962" sldId="317"/>
            <ac:spMk id="57" creationId="{FFBB2202-99E3-4982-89EB-E80349321F0E}"/>
          </ac:spMkLst>
        </pc:spChg>
        <pc:spChg chg="add mod">
          <ac:chgData name="Tim Stombaugh" userId="49cbc3ebfffd31be" providerId="LiveId" clId="{0A88573A-3D0B-44D8-A641-91E7C2F9A054}" dt="2020-10-06T19:36:12.349" v="1500" actId="14100"/>
          <ac:spMkLst>
            <pc:docMk/>
            <pc:sldMk cId="287517962" sldId="317"/>
            <ac:spMk id="58" creationId="{D1861687-1C7E-45F7-959B-163D59D55021}"/>
          </ac:spMkLst>
        </pc:spChg>
        <pc:spChg chg="add mod">
          <ac:chgData name="Tim Stombaugh" userId="49cbc3ebfffd31be" providerId="LiveId" clId="{0A88573A-3D0B-44D8-A641-91E7C2F9A054}" dt="2020-10-06T19:34:59.963" v="1493" actId="1076"/>
          <ac:spMkLst>
            <pc:docMk/>
            <pc:sldMk cId="287517962" sldId="317"/>
            <ac:spMk id="59" creationId="{47E0D41E-5C4B-4814-899E-89A7C6E69811}"/>
          </ac:spMkLst>
        </pc:spChg>
        <pc:spChg chg="add mod">
          <ac:chgData name="Tim Stombaugh" userId="49cbc3ebfffd31be" providerId="LiveId" clId="{0A88573A-3D0B-44D8-A641-91E7C2F9A054}" dt="2020-10-06T19:34:59.963" v="1493" actId="1076"/>
          <ac:spMkLst>
            <pc:docMk/>
            <pc:sldMk cId="287517962" sldId="317"/>
            <ac:spMk id="60" creationId="{EBF02B7E-835C-4D72-A2A4-FA98FA407D4B}"/>
          </ac:spMkLst>
        </pc:spChg>
        <pc:spChg chg="add mod">
          <ac:chgData name="Tim Stombaugh" userId="49cbc3ebfffd31be" providerId="LiveId" clId="{0A88573A-3D0B-44D8-A641-91E7C2F9A054}" dt="2020-10-06T19:34:59.963" v="1493" actId="1076"/>
          <ac:spMkLst>
            <pc:docMk/>
            <pc:sldMk cId="287517962" sldId="317"/>
            <ac:spMk id="61" creationId="{10DA6D82-858B-4B80-89D5-2FCC987EEA2C}"/>
          </ac:spMkLst>
        </pc:spChg>
        <pc:spChg chg="add del mod">
          <ac:chgData name="Tim Stombaugh" userId="49cbc3ebfffd31be" providerId="LiveId" clId="{0A88573A-3D0B-44D8-A641-91E7C2F9A054}" dt="2020-10-06T19:37:55.912" v="1507" actId="478"/>
          <ac:spMkLst>
            <pc:docMk/>
            <pc:sldMk cId="287517962" sldId="317"/>
            <ac:spMk id="62" creationId="{75D23DE4-42CC-4D74-8520-A68F01DC031B}"/>
          </ac:spMkLst>
        </pc:spChg>
        <pc:spChg chg="add del mod">
          <ac:chgData name="Tim Stombaugh" userId="49cbc3ebfffd31be" providerId="LiveId" clId="{0A88573A-3D0B-44D8-A641-91E7C2F9A054}" dt="2020-10-06T19:37:55.912" v="1507" actId="478"/>
          <ac:spMkLst>
            <pc:docMk/>
            <pc:sldMk cId="287517962" sldId="317"/>
            <ac:spMk id="64" creationId="{A9219673-CED3-419B-B553-942E7B572CBC}"/>
          </ac:spMkLst>
        </pc:spChg>
        <pc:spChg chg="add del mod">
          <ac:chgData name="Tim Stombaugh" userId="49cbc3ebfffd31be" providerId="LiveId" clId="{0A88573A-3D0B-44D8-A641-91E7C2F9A054}" dt="2020-10-06T19:37:55.912" v="1507" actId="478"/>
          <ac:spMkLst>
            <pc:docMk/>
            <pc:sldMk cId="287517962" sldId="317"/>
            <ac:spMk id="65" creationId="{62996343-7ED5-4F3B-959E-94B206E5D4C2}"/>
          </ac:spMkLst>
        </pc:spChg>
        <pc:spChg chg="add del mod">
          <ac:chgData name="Tim Stombaugh" userId="49cbc3ebfffd31be" providerId="LiveId" clId="{0A88573A-3D0B-44D8-A641-91E7C2F9A054}" dt="2020-10-06T19:37:55.912" v="1507" actId="478"/>
          <ac:spMkLst>
            <pc:docMk/>
            <pc:sldMk cId="287517962" sldId="317"/>
            <ac:spMk id="66" creationId="{74089C85-7699-4FF2-8AED-FEC045CEEA05}"/>
          </ac:spMkLst>
        </pc:spChg>
        <pc:spChg chg="add del mod">
          <ac:chgData name="Tim Stombaugh" userId="49cbc3ebfffd31be" providerId="LiveId" clId="{0A88573A-3D0B-44D8-A641-91E7C2F9A054}" dt="2020-10-06T19:37:55.912" v="1507" actId="478"/>
          <ac:spMkLst>
            <pc:docMk/>
            <pc:sldMk cId="287517962" sldId="317"/>
            <ac:spMk id="67" creationId="{2085C5E6-1159-4039-92EB-C0A452F0C5E0}"/>
          </ac:spMkLst>
        </pc:spChg>
        <pc:spChg chg="add del mod">
          <ac:chgData name="Tim Stombaugh" userId="49cbc3ebfffd31be" providerId="LiveId" clId="{0A88573A-3D0B-44D8-A641-91E7C2F9A054}" dt="2020-10-06T19:37:55.912" v="1507" actId="478"/>
          <ac:spMkLst>
            <pc:docMk/>
            <pc:sldMk cId="287517962" sldId="317"/>
            <ac:spMk id="68" creationId="{A74D8C1B-B0F5-4A42-9A51-9A885964234A}"/>
          </ac:spMkLst>
        </pc:spChg>
        <pc:spChg chg="add del mod">
          <ac:chgData name="Tim Stombaugh" userId="49cbc3ebfffd31be" providerId="LiveId" clId="{0A88573A-3D0B-44D8-A641-91E7C2F9A054}" dt="2020-10-06T19:37:55.912" v="1507" actId="478"/>
          <ac:spMkLst>
            <pc:docMk/>
            <pc:sldMk cId="287517962" sldId="317"/>
            <ac:spMk id="69" creationId="{B7F26856-D4C5-43B6-A177-332A1BB025EA}"/>
          </ac:spMkLst>
        </pc:spChg>
        <pc:spChg chg="add del mod">
          <ac:chgData name="Tim Stombaugh" userId="49cbc3ebfffd31be" providerId="LiveId" clId="{0A88573A-3D0B-44D8-A641-91E7C2F9A054}" dt="2020-10-06T19:37:55.912" v="1507" actId="478"/>
          <ac:spMkLst>
            <pc:docMk/>
            <pc:sldMk cId="287517962" sldId="317"/>
            <ac:spMk id="70" creationId="{C6129049-76DB-4BC1-AA01-E0B564316085}"/>
          </ac:spMkLst>
        </pc:spChg>
        <pc:spChg chg="add del mod">
          <ac:chgData name="Tim Stombaugh" userId="49cbc3ebfffd31be" providerId="LiveId" clId="{0A88573A-3D0B-44D8-A641-91E7C2F9A054}" dt="2020-10-06T19:37:55.912" v="1507" actId="478"/>
          <ac:spMkLst>
            <pc:docMk/>
            <pc:sldMk cId="287517962" sldId="317"/>
            <ac:spMk id="71" creationId="{BA531A58-2DAC-406B-8701-7E3A749F8F43}"/>
          </ac:spMkLst>
        </pc:spChg>
        <pc:spChg chg="add mod">
          <ac:chgData name="Tim Stombaugh" userId="49cbc3ebfffd31be" providerId="LiveId" clId="{0A88573A-3D0B-44D8-A641-91E7C2F9A054}" dt="2020-10-06T19:36:38.542" v="1502" actId="1076"/>
          <ac:spMkLst>
            <pc:docMk/>
            <pc:sldMk cId="287517962" sldId="317"/>
            <ac:spMk id="72" creationId="{A880443E-32EA-4B2D-B602-F99584804B58}"/>
          </ac:spMkLst>
        </pc:spChg>
        <pc:spChg chg="add mod">
          <ac:chgData name="Tim Stombaugh" userId="49cbc3ebfffd31be" providerId="LiveId" clId="{0A88573A-3D0B-44D8-A641-91E7C2F9A054}" dt="2020-10-06T19:36:38.542" v="1502" actId="1076"/>
          <ac:spMkLst>
            <pc:docMk/>
            <pc:sldMk cId="287517962" sldId="317"/>
            <ac:spMk id="74" creationId="{E2137E3B-D5CC-4DB3-B296-638995362E48}"/>
          </ac:spMkLst>
        </pc:spChg>
        <pc:spChg chg="add mod">
          <ac:chgData name="Tim Stombaugh" userId="49cbc3ebfffd31be" providerId="LiveId" clId="{0A88573A-3D0B-44D8-A641-91E7C2F9A054}" dt="2020-10-06T19:36:38.542" v="1502" actId="1076"/>
          <ac:spMkLst>
            <pc:docMk/>
            <pc:sldMk cId="287517962" sldId="317"/>
            <ac:spMk id="75" creationId="{3FDAEE16-C50C-4C94-9F57-1B08D6C12777}"/>
          </ac:spMkLst>
        </pc:spChg>
        <pc:spChg chg="add mod">
          <ac:chgData name="Tim Stombaugh" userId="49cbc3ebfffd31be" providerId="LiveId" clId="{0A88573A-3D0B-44D8-A641-91E7C2F9A054}" dt="2020-10-06T19:37:28.246" v="1504" actId="1076"/>
          <ac:spMkLst>
            <pc:docMk/>
            <pc:sldMk cId="287517962" sldId="317"/>
            <ac:spMk id="76" creationId="{B85B1DB3-1459-4CEB-B212-D1E213B370A2}"/>
          </ac:spMkLst>
        </pc:spChg>
        <pc:spChg chg="add mod">
          <ac:chgData name="Tim Stombaugh" userId="49cbc3ebfffd31be" providerId="LiveId" clId="{0A88573A-3D0B-44D8-A641-91E7C2F9A054}" dt="2020-10-06T19:37:28.246" v="1504" actId="1076"/>
          <ac:spMkLst>
            <pc:docMk/>
            <pc:sldMk cId="287517962" sldId="317"/>
            <ac:spMk id="77" creationId="{A4BBC88A-B251-4F7B-8775-3EFDFF8655DE}"/>
          </ac:spMkLst>
        </pc:spChg>
        <pc:spChg chg="add mod">
          <ac:chgData name="Tim Stombaugh" userId="49cbc3ebfffd31be" providerId="LiveId" clId="{0A88573A-3D0B-44D8-A641-91E7C2F9A054}" dt="2020-10-06T19:36:38.542" v="1502" actId="1076"/>
          <ac:spMkLst>
            <pc:docMk/>
            <pc:sldMk cId="287517962" sldId="317"/>
            <ac:spMk id="78" creationId="{B303DB3C-E48D-4D42-AC1D-70323DCD6EB5}"/>
          </ac:spMkLst>
        </pc:spChg>
        <pc:spChg chg="add mod">
          <ac:chgData name="Tim Stombaugh" userId="49cbc3ebfffd31be" providerId="LiveId" clId="{0A88573A-3D0B-44D8-A641-91E7C2F9A054}" dt="2020-10-06T19:37:02.212" v="1503" actId="1076"/>
          <ac:spMkLst>
            <pc:docMk/>
            <pc:sldMk cId="287517962" sldId="317"/>
            <ac:spMk id="79" creationId="{63A5ABE3-00F8-4813-87D9-BF6B6F338B46}"/>
          </ac:spMkLst>
        </pc:spChg>
        <pc:grpChg chg="add mod ord">
          <ac:chgData name="Tim Stombaugh" userId="49cbc3ebfffd31be" providerId="LiveId" clId="{0A88573A-3D0B-44D8-A641-91E7C2F9A054}" dt="2020-10-06T19:35:55.129" v="1499" actId="166"/>
          <ac:grpSpMkLst>
            <pc:docMk/>
            <pc:sldMk cId="287517962" sldId="317"/>
            <ac:grpSpMk id="2" creationId="{0CC09D63-C732-475E-ACD3-8A55AA7981F5}"/>
          </ac:grpSpMkLst>
        </pc:grpChg>
        <pc:grpChg chg="mod">
          <ac:chgData name="Tim Stombaugh" userId="49cbc3ebfffd31be" providerId="LiveId" clId="{0A88573A-3D0B-44D8-A641-91E7C2F9A054}" dt="2020-10-06T19:38:07.663" v="1511" actId="1037"/>
          <ac:grpSpMkLst>
            <pc:docMk/>
            <pc:sldMk cId="287517962" sldId="317"/>
            <ac:grpSpMk id="29" creationId="{8CE4893C-DC80-4DDD-87AA-4D5AF444A657}"/>
          </ac:grpSpMkLst>
        </pc:grpChg>
        <pc:grpChg chg="del">
          <ac:chgData name="Tim Stombaugh" userId="49cbc3ebfffd31be" providerId="LiveId" clId="{0A88573A-3D0B-44D8-A641-91E7C2F9A054}" dt="2020-10-06T19:34:08.436" v="1489" actId="165"/>
          <ac:grpSpMkLst>
            <pc:docMk/>
            <pc:sldMk cId="287517962" sldId="317"/>
            <ac:grpSpMk id="30" creationId="{28AAA629-B12D-4947-975A-C43C28C7DE9E}"/>
          </ac:grpSpMkLst>
        </pc:grpChg>
        <pc:grpChg chg="add mod">
          <ac:chgData name="Tim Stombaugh" userId="49cbc3ebfffd31be" providerId="LiveId" clId="{0A88573A-3D0B-44D8-A641-91E7C2F9A054}" dt="2020-10-06T19:37:28.246" v="1504" actId="1076"/>
          <ac:grpSpMkLst>
            <pc:docMk/>
            <pc:sldMk cId="287517962" sldId="317"/>
            <ac:grpSpMk id="80" creationId="{9653C846-7120-436E-B363-DDE4C3081221}"/>
          </ac:grpSpMkLst>
        </pc:grpChg>
        <pc:picChg chg="mod topLvl">
          <ac:chgData name="Tim Stombaugh" userId="49cbc3ebfffd31be" providerId="LiveId" clId="{0A88573A-3D0B-44D8-A641-91E7C2F9A054}" dt="2020-10-06T19:34:19.973" v="1490" actId="1076"/>
          <ac:picMkLst>
            <pc:docMk/>
            <pc:sldMk cId="287517962" sldId="317"/>
            <ac:picMk id="32" creationId="{417591DA-A334-41AF-AB37-57F97F521E57}"/>
          </ac:picMkLst>
        </pc:picChg>
        <pc:picChg chg="mod topLvl">
          <ac:chgData name="Tim Stombaugh" userId="49cbc3ebfffd31be" providerId="LiveId" clId="{0A88573A-3D0B-44D8-A641-91E7C2F9A054}" dt="2020-10-06T19:34:28.542" v="1491" actId="1076"/>
          <ac:picMkLst>
            <pc:docMk/>
            <pc:sldMk cId="287517962" sldId="317"/>
            <ac:picMk id="42" creationId="{34B2FF95-D983-4070-92DE-5AEF16E7E443}"/>
          </ac:picMkLst>
        </pc:picChg>
        <pc:picChg chg="add mod">
          <ac:chgData name="Tim Stombaugh" userId="49cbc3ebfffd31be" providerId="LiveId" clId="{0A88573A-3D0B-44D8-A641-91E7C2F9A054}" dt="2020-10-06T19:34:59.963" v="1493" actId="1076"/>
          <ac:picMkLst>
            <pc:docMk/>
            <pc:sldMk cId="287517962" sldId="317"/>
            <ac:picMk id="53" creationId="{EB1B59FD-B2AE-4F7C-A584-6E0D8E92B20F}"/>
          </ac:picMkLst>
        </pc:picChg>
        <pc:picChg chg="add del mod">
          <ac:chgData name="Tim Stombaugh" userId="49cbc3ebfffd31be" providerId="LiveId" clId="{0A88573A-3D0B-44D8-A641-91E7C2F9A054}" dt="2020-10-06T19:37:55.912" v="1507" actId="478"/>
          <ac:picMkLst>
            <pc:docMk/>
            <pc:sldMk cId="287517962" sldId="317"/>
            <ac:picMk id="63" creationId="{FBFA697F-6502-4A34-955E-D5EAC64EEA29}"/>
          </ac:picMkLst>
        </pc:picChg>
        <pc:picChg chg="add mod">
          <ac:chgData name="Tim Stombaugh" userId="49cbc3ebfffd31be" providerId="LiveId" clId="{0A88573A-3D0B-44D8-A641-91E7C2F9A054}" dt="2020-10-06T19:36:38.542" v="1502" actId="1076"/>
          <ac:picMkLst>
            <pc:docMk/>
            <pc:sldMk cId="287517962" sldId="317"/>
            <ac:picMk id="73" creationId="{CE37016D-AC59-4F99-994E-7D3A83B8C3AF}"/>
          </ac:picMkLst>
        </pc:picChg>
      </pc:sldChg>
      <pc:sldChg chg="addSp delSp modSp add">
        <pc:chgData name="Tim Stombaugh" userId="49cbc3ebfffd31be" providerId="LiveId" clId="{0A88573A-3D0B-44D8-A641-91E7C2F9A054}" dt="2020-10-06T19:46:23.729" v="1581" actId="692"/>
        <pc:sldMkLst>
          <pc:docMk/>
          <pc:sldMk cId="1024313233" sldId="318"/>
        </pc:sldMkLst>
        <pc:spChg chg="mod">
          <ac:chgData name="Tim Stombaugh" userId="49cbc3ebfffd31be" providerId="LiveId" clId="{0A88573A-3D0B-44D8-A641-91E7C2F9A054}" dt="2020-10-06T19:43:53.619" v="1549" actId="164"/>
          <ac:spMkLst>
            <pc:docMk/>
            <pc:sldMk cId="1024313233" sldId="318"/>
            <ac:spMk id="3" creationId="{85ACFC23-645E-44E5-A782-E1328544F9BC}"/>
          </ac:spMkLst>
        </pc:spChg>
        <pc:spChg chg="del">
          <ac:chgData name="Tim Stombaugh" userId="49cbc3ebfffd31be" providerId="LiveId" clId="{0A88573A-3D0B-44D8-A641-91E7C2F9A054}" dt="2020-10-06T19:41:40.037" v="1526" actId="478"/>
          <ac:spMkLst>
            <pc:docMk/>
            <pc:sldMk cId="1024313233" sldId="318"/>
            <ac:spMk id="11" creationId="{F347B04A-41A6-4A09-B277-2C9F4512A57D}"/>
          </ac:spMkLst>
        </pc:spChg>
        <pc:spChg chg="del">
          <ac:chgData name="Tim Stombaugh" userId="49cbc3ebfffd31be" providerId="LiveId" clId="{0A88573A-3D0B-44D8-A641-91E7C2F9A054}" dt="2020-10-06T19:41:40.037" v="1526" actId="478"/>
          <ac:spMkLst>
            <pc:docMk/>
            <pc:sldMk cId="1024313233" sldId="318"/>
            <ac:spMk id="13" creationId="{8AB6437E-9234-4B6D-9617-82D44E3FFB57}"/>
          </ac:spMkLst>
        </pc:spChg>
        <pc:spChg chg="del">
          <ac:chgData name="Tim Stombaugh" userId="49cbc3ebfffd31be" providerId="LiveId" clId="{0A88573A-3D0B-44D8-A641-91E7C2F9A054}" dt="2020-10-06T19:41:40.037" v="1526" actId="478"/>
          <ac:spMkLst>
            <pc:docMk/>
            <pc:sldMk cId="1024313233" sldId="318"/>
            <ac:spMk id="14" creationId="{450892AA-2DB1-4DDA-99CE-23264004C741}"/>
          </ac:spMkLst>
        </pc:spChg>
        <pc:spChg chg="del">
          <ac:chgData name="Tim Stombaugh" userId="49cbc3ebfffd31be" providerId="LiveId" clId="{0A88573A-3D0B-44D8-A641-91E7C2F9A054}" dt="2020-10-06T19:41:40.037" v="1526" actId="478"/>
          <ac:spMkLst>
            <pc:docMk/>
            <pc:sldMk cId="1024313233" sldId="318"/>
            <ac:spMk id="15" creationId="{FAED9C00-154B-4D1A-AE84-AE6D6A49838D}"/>
          </ac:spMkLst>
        </pc:spChg>
        <pc:spChg chg="del">
          <ac:chgData name="Tim Stombaugh" userId="49cbc3ebfffd31be" providerId="LiveId" clId="{0A88573A-3D0B-44D8-A641-91E7C2F9A054}" dt="2020-10-06T19:41:40.037" v="1526" actId="478"/>
          <ac:spMkLst>
            <pc:docMk/>
            <pc:sldMk cId="1024313233" sldId="318"/>
            <ac:spMk id="16" creationId="{10464500-8145-4E06-A374-F13EA50BE366}"/>
          </ac:spMkLst>
        </pc:spChg>
        <pc:spChg chg="del">
          <ac:chgData name="Tim Stombaugh" userId="49cbc3ebfffd31be" providerId="LiveId" clId="{0A88573A-3D0B-44D8-A641-91E7C2F9A054}" dt="2020-10-06T19:41:40.037" v="1526" actId="478"/>
          <ac:spMkLst>
            <pc:docMk/>
            <pc:sldMk cId="1024313233" sldId="318"/>
            <ac:spMk id="18" creationId="{D46FD5D4-4420-48C3-99C7-113514D0AEDB}"/>
          </ac:spMkLst>
        </pc:spChg>
        <pc:spChg chg="del">
          <ac:chgData name="Tim Stombaugh" userId="49cbc3ebfffd31be" providerId="LiveId" clId="{0A88573A-3D0B-44D8-A641-91E7C2F9A054}" dt="2020-10-06T19:41:40.037" v="1526" actId="478"/>
          <ac:spMkLst>
            <pc:docMk/>
            <pc:sldMk cId="1024313233" sldId="318"/>
            <ac:spMk id="19" creationId="{31EF61F0-5FD7-44F4-A990-6E013CAD6EEB}"/>
          </ac:spMkLst>
        </pc:spChg>
        <pc:spChg chg="del">
          <ac:chgData name="Tim Stombaugh" userId="49cbc3ebfffd31be" providerId="LiveId" clId="{0A88573A-3D0B-44D8-A641-91E7C2F9A054}" dt="2020-10-06T19:41:40.037" v="1526" actId="478"/>
          <ac:spMkLst>
            <pc:docMk/>
            <pc:sldMk cId="1024313233" sldId="318"/>
            <ac:spMk id="20" creationId="{62511214-DE2F-450C-A23F-34476E5F36B9}"/>
          </ac:spMkLst>
        </pc:spChg>
        <pc:spChg chg="del">
          <ac:chgData name="Tim Stombaugh" userId="49cbc3ebfffd31be" providerId="LiveId" clId="{0A88573A-3D0B-44D8-A641-91E7C2F9A054}" dt="2020-10-06T19:41:40.037" v="1526" actId="478"/>
          <ac:spMkLst>
            <pc:docMk/>
            <pc:sldMk cId="1024313233" sldId="318"/>
            <ac:spMk id="21" creationId="{FF4B301F-D292-4D7A-B77C-B51714184B45}"/>
          </ac:spMkLst>
        </pc:spChg>
        <pc:spChg chg="add del mod topLvl">
          <ac:chgData name="Tim Stombaugh" userId="49cbc3ebfffd31be" providerId="LiveId" clId="{0A88573A-3D0B-44D8-A641-91E7C2F9A054}" dt="2020-10-06T19:46:23.729" v="1581" actId="692"/>
          <ac:spMkLst>
            <pc:docMk/>
            <pc:sldMk cId="1024313233" sldId="318"/>
            <ac:spMk id="23" creationId="{920F7066-E710-47D0-90A3-6783AFE44D22}"/>
          </ac:spMkLst>
        </pc:spChg>
        <pc:spChg chg="mod">
          <ac:chgData name="Tim Stombaugh" userId="49cbc3ebfffd31be" providerId="LiveId" clId="{0A88573A-3D0B-44D8-A641-91E7C2F9A054}" dt="2020-10-06T19:43:53.619" v="1549" actId="164"/>
          <ac:spMkLst>
            <pc:docMk/>
            <pc:sldMk cId="1024313233" sldId="318"/>
            <ac:spMk id="28" creationId="{3E5C0120-3F67-4F29-9D86-E115A02EB831}"/>
          </ac:spMkLst>
        </pc:spChg>
        <pc:spChg chg="mod topLvl">
          <ac:chgData name="Tim Stombaugh" userId="49cbc3ebfffd31be" providerId="LiveId" clId="{0A88573A-3D0B-44D8-A641-91E7C2F9A054}" dt="2020-10-06T19:46:23.729" v="1581" actId="692"/>
          <ac:spMkLst>
            <pc:docMk/>
            <pc:sldMk cId="1024313233" sldId="318"/>
            <ac:spMk id="29" creationId="{8D86B8DC-9E51-4555-B1D7-BDEC1BB69020}"/>
          </ac:spMkLst>
        </pc:spChg>
        <pc:spChg chg="mod">
          <ac:chgData name="Tim Stombaugh" userId="49cbc3ebfffd31be" providerId="LiveId" clId="{0A88573A-3D0B-44D8-A641-91E7C2F9A054}" dt="2020-10-06T19:42:24.274" v="1548" actId="20577"/>
          <ac:spMkLst>
            <pc:docMk/>
            <pc:sldMk cId="1024313233" sldId="318"/>
            <ac:spMk id="51" creationId="{72CBD2EE-7820-4549-BA82-F7E97EB27706}"/>
          </ac:spMkLst>
        </pc:spChg>
        <pc:grpChg chg="add mod">
          <ac:chgData name="Tim Stombaugh" userId="49cbc3ebfffd31be" providerId="LiveId" clId="{0A88573A-3D0B-44D8-A641-91E7C2F9A054}" dt="2020-10-06T19:44:10.519" v="1552" actId="1076"/>
          <ac:grpSpMkLst>
            <pc:docMk/>
            <pc:sldMk cId="1024313233" sldId="318"/>
            <ac:grpSpMk id="2" creationId="{165963BE-5B22-46EB-978A-B07E382714BF}"/>
          </ac:grpSpMkLst>
        </pc:grpChg>
        <pc:grpChg chg="add del mod">
          <ac:chgData name="Tim Stombaugh" userId="49cbc3ebfffd31be" providerId="LiveId" clId="{0A88573A-3D0B-44D8-A641-91E7C2F9A054}" dt="2020-10-06T19:45:39.314" v="1570" actId="165"/>
          <ac:grpSpMkLst>
            <pc:docMk/>
            <pc:sldMk cId="1024313233" sldId="318"/>
            <ac:grpSpMk id="22" creationId="{637B67A7-67FC-442D-8B06-0EB14D190D46}"/>
          </ac:grpSpMkLst>
        </pc:grpChg>
        <pc:picChg chg="del">
          <ac:chgData name="Tim Stombaugh" userId="49cbc3ebfffd31be" providerId="LiveId" clId="{0A88573A-3D0B-44D8-A641-91E7C2F9A054}" dt="2020-10-06T19:41:40.037" v="1526" actId="478"/>
          <ac:picMkLst>
            <pc:docMk/>
            <pc:sldMk cId="1024313233" sldId="318"/>
            <ac:picMk id="12" creationId="{D32364B1-D023-4D6C-BF62-C181881EEC8E}"/>
          </ac:picMkLst>
        </pc:picChg>
        <pc:cxnChg chg="mod">
          <ac:chgData name="Tim Stombaugh" userId="49cbc3ebfffd31be" providerId="LiveId" clId="{0A88573A-3D0B-44D8-A641-91E7C2F9A054}" dt="2020-10-06T19:43:53.619" v="1549" actId="164"/>
          <ac:cxnSpMkLst>
            <pc:docMk/>
            <pc:sldMk cId="1024313233" sldId="318"/>
            <ac:cxnSpMk id="5" creationId="{36AC4849-72A7-4A4F-A1B5-08CB566714AF}"/>
          </ac:cxnSpMkLst>
        </pc:cxnChg>
        <pc:cxnChg chg="mod">
          <ac:chgData name="Tim Stombaugh" userId="49cbc3ebfffd31be" providerId="LiveId" clId="{0A88573A-3D0B-44D8-A641-91E7C2F9A054}" dt="2020-10-06T19:43:53.619" v="1549" actId="164"/>
          <ac:cxnSpMkLst>
            <pc:docMk/>
            <pc:sldMk cId="1024313233" sldId="318"/>
            <ac:cxnSpMk id="6" creationId="{88438303-26D4-426F-8E7F-0622E35E1B20}"/>
          </ac:cxnSpMkLst>
        </pc:cxnChg>
        <pc:cxnChg chg="mod">
          <ac:chgData name="Tim Stombaugh" userId="49cbc3ebfffd31be" providerId="LiveId" clId="{0A88573A-3D0B-44D8-A641-91E7C2F9A054}" dt="2020-10-06T19:43:53.619" v="1549" actId="164"/>
          <ac:cxnSpMkLst>
            <pc:docMk/>
            <pc:sldMk cId="1024313233" sldId="318"/>
            <ac:cxnSpMk id="7" creationId="{179C8900-ABC7-4607-A574-F8D4712B438A}"/>
          </ac:cxnSpMkLst>
        </pc:cxnChg>
        <pc:cxnChg chg="add mod">
          <ac:chgData name="Tim Stombaugh" userId="49cbc3ebfffd31be" providerId="LiveId" clId="{0A88573A-3D0B-44D8-A641-91E7C2F9A054}" dt="2020-10-06T19:45:32.992" v="1569" actId="692"/>
          <ac:cxnSpMkLst>
            <pc:docMk/>
            <pc:sldMk cId="1024313233" sldId="318"/>
            <ac:cxnSpMk id="8" creationId="{8CB37E4E-16EB-4D9C-8BF7-922EBC83DC1B}"/>
          </ac:cxnSpMkLst>
        </pc:cxnChg>
        <pc:cxnChg chg="mod">
          <ac:chgData name="Tim Stombaugh" userId="49cbc3ebfffd31be" providerId="LiveId" clId="{0A88573A-3D0B-44D8-A641-91E7C2F9A054}" dt="2020-10-06T19:43:53.619" v="1549" actId="164"/>
          <ac:cxnSpMkLst>
            <pc:docMk/>
            <pc:sldMk cId="1024313233" sldId="318"/>
            <ac:cxnSpMk id="17" creationId="{6F154F39-23FC-42D0-AB21-5B3566EE5EEB}"/>
          </ac:cxnSpMkLst>
        </pc:cxnChg>
        <pc:cxnChg chg="mod topLvl">
          <ac:chgData name="Tim Stombaugh" userId="49cbc3ebfffd31be" providerId="LiveId" clId="{0A88573A-3D0B-44D8-A641-91E7C2F9A054}" dt="2020-10-06T19:46:23.729" v="1581" actId="692"/>
          <ac:cxnSpMkLst>
            <pc:docMk/>
            <pc:sldMk cId="1024313233" sldId="318"/>
            <ac:cxnSpMk id="24" creationId="{1B97B202-9BB1-474B-B911-3A544AFB5CF4}"/>
          </ac:cxnSpMkLst>
        </pc:cxnChg>
        <pc:cxnChg chg="mod topLvl">
          <ac:chgData name="Tim Stombaugh" userId="49cbc3ebfffd31be" providerId="LiveId" clId="{0A88573A-3D0B-44D8-A641-91E7C2F9A054}" dt="2020-10-06T19:45:39.314" v="1570" actId="165"/>
          <ac:cxnSpMkLst>
            <pc:docMk/>
            <pc:sldMk cId="1024313233" sldId="318"/>
            <ac:cxnSpMk id="25" creationId="{71FD3867-C572-49AC-B6F5-31C430855E10}"/>
          </ac:cxnSpMkLst>
        </pc:cxnChg>
        <pc:cxnChg chg="mod topLvl">
          <ac:chgData name="Tim Stombaugh" userId="49cbc3ebfffd31be" providerId="LiveId" clId="{0A88573A-3D0B-44D8-A641-91E7C2F9A054}" dt="2020-10-06T19:45:39.314" v="1570" actId="165"/>
          <ac:cxnSpMkLst>
            <pc:docMk/>
            <pc:sldMk cId="1024313233" sldId="318"/>
            <ac:cxnSpMk id="26" creationId="{5B9509B3-8A67-4105-B1B6-2AFB13A6381C}"/>
          </ac:cxnSpMkLst>
        </pc:cxnChg>
        <pc:cxnChg chg="mod topLvl">
          <ac:chgData name="Tim Stombaugh" userId="49cbc3ebfffd31be" providerId="LiveId" clId="{0A88573A-3D0B-44D8-A641-91E7C2F9A054}" dt="2020-10-06T19:46:23.729" v="1581" actId="692"/>
          <ac:cxnSpMkLst>
            <pc:docMk/>
            <pc:sldMk cId="1024313233" sldId="318"/>
            <ac:cxnSpMk id="27" creationId="{C59890AD-0F72-4EFD-9615-B8BDAC7D8458}"/>
          </ac:cxnSpMkLst>
        </pc:cxnChg>
      </pc:sldChg>
      <pc:sldChg chg="modSp">
        <pc:chgData name="Tim Stombaugh" userId="49cbc3ebfffd31be" providerId="LiveId" clId="{0A88573A-3D0B-44D8-A641-91E7C2F9A054}" dt="2020-10-06T19:47:45.516" v="1592" actId="20577"/>
        <pc:sldMkLst>
          <pc:docMk/>
          <pc:sldMk cId="268403313" sldId="319"/>
        </pc:sldMkLst>
        <pc:spChg chg="mod">
          <ac:chgData name="Tim Stombaugh" userId="49cbc3ebfffd31be" providerId="LiveId" clId="{0A88573A-3D0B-44D8-A641-91E7C2F9A054}" dt="2020-10-06T19:47:45.516" v="1592" actId="20577"/>
          <ac:spMkLst>
            <pc:docMk/>
            <pc:sldMk cId="268403313" sldId="319"/>
            <ac:spMk id="51" creationId="{72CBD2EE-7820-4549-BA82-F7E97EB2770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7B6670B-9ACF-4163-A76C-2ECA41CD4E0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DA25D16-1E7B-4B7C-9620-DD3AB52415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DFEA1-DA26-44BD-962C-58A4DC9CEE7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8AF78-3C2D-4FB1-A80A-51665FCEC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3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F55471-9025-4552-ACF7-6DE443AA1A1D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2707-D21B-4B9C-988F-C95B00F16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9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F55471-9025-4552-ACF7-6DE443AA1A1D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2707-D21B-4B9C-988F-C95B00F16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0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F55471-9025-4552-ACF7-6DE443AA1A1D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2707-D21B-4B9C-988F-C95B00F16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0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F55471-9025-4552-ACF7-6DE443AA1A1D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2707-D21B-4B9C-988F-C95B00F16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7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F55471-9025-4552-ACF7-6DE443AA1A1D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2707-D21B-4B9C-988F-C95B00F16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9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F55471-9025-4552-ACF7-6DE443AA1A1D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2707-D21B-4B9C-988F-C95B00F16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2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F55471-9025-4552-ACF7-6DE443AA1A1D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2707-D21B-4B9C-988F-C95B00F16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9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F55471-9025-4552-ACF7-6DE443AA1A1D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2707-D21B-4B9C-988F-C95B00F16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8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F55471-9025-4552-ACF7-6DE443AA1A1D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2707-D21B-4B9C-988F-C95B00F16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6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F55471-9025-4552-ACF7-6DE443AA1A1D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2707-D21B-4B9C-988F-C95B00F16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1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F55471-9025-4552-ACF7-6DE443AA1A1D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92707-D21B-4B9C-988F-C95B00F16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4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2" y="647828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algn="l"/>
            <a:r>
              <a:rPr lang="en-US"/>
              <a:t>BAE 417 Engines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92707-D21B-4B9C-988F-C95B00F16F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/>
          <a:srcRect b="30922"/>
          <a:stretch/>
        </p:blipFill>
        <p:spPr>
          <a:xfrm>
            <a:off x="8737600" y="6323443"/>
            <a:ext cx="3422073" cy="5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68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Engine Thermodynamics</a:t>
            </a:r>
            <a:br>
              <a:rPr lang="en-US" sz="5300" dirty="0"/>
            </a:br>
            <a:r>
              <a:rPr lang="en-US" sz="2700" dirty="0"/>
              <a:t>AEN/TSM 220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8637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/>
              <a:t>Pressure in Chamber</a:t>
            </a:r>
          </a:p>
          <a:p>
            <a:r>
              <a:rPr lang="en-US" dirty="0"/>
              <a:t>Modifying the Curves</a:t>
            </a:r>
          </a:p>
          <a:p>
            <a:r>
              <a:rPr lang="en-US" dirty="0"/>
              <a:t>Real Performance/Efficiency</a:t>
            </a:r>
          </a:p>
        </p:txBody>
      </p:sp>
      <p:pic>
        <p:nvPicPr>
          <p:cNvPr id="5" name="Picture 4" descr="https://upload.wikimedia.org/wikipedia/en/thumb/1/17/Diagrama_pv_de_ciclo_4tempos.png/300px-Diagrama_pv_de_ciclo_4tempos.png">
            <a:extLst>
              <a:ext uri="{FF2B5EF4-FFF2-40B4-BE49-F238E27FC236}">
                <a16:creationId xmlns:a16="http://schemas.microsoft.com/office/drawing/2014/main" id="{64EF52B7-F817-457E-8191-CFDFE85D0D98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47" b="90909" l="667" r="97667">
                        <a14:foregroundMark x1="1333" y1="8117" x2="1333" y2="8117"/>
                        <a14:foregroundMark x1="667" y1="8117" x2="667" y2="8117"/>
                        <a14:foregroundMark x1="5667" y1="3247" x2="5667" y2="3247"/>
                        <a14:foregroundMark x1="12667" y1="54221" x2="12667" y2="54221"/>
                        <a14:foregroundMark x1="13000" y1="42208" x2="13000" y2="86364"/>
                        <a14:foregroundMark x1="82667" y1="71429" x2="84333" y2="83766"/>
                        <a14:foregroundMark x1="84333" y1="83766" x2="83000" y2="87338"/>
                        <a14:foregroundMark x1="97000" y1="87338" x2="97000" y2="87338"/>
                        <a14:foregroundMark x1="97667" y1="86688" x2="97667" y2="86688"/>
                        <a14:foregroundMark x1="92333" y1="90909" x2="92333" y2="90909"/>
                        <a14:foregroundMark x1="91000" y1="90260" x2="91000" y2="902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566"/>
          <a:stretch/>
        </p:blipFill>
        <p:spPr bwMode="auto">
          <a:xfrm>
            <a:off x="7677150" y="1828800"/>
            <a:ext cx="3905250" cy="37858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0981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257C3-5E45-43C6-8CC2-5B68459E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Pressures in Combustion Chamber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2B2BE1E-11F6-4588-A027-2E3CB77F53B6}"/>
              </a:ext>
            </a:extLst>
          </p:cNvPr>
          <p:cNvGrpSpPr/>
          <p:nvPr/>
        </p:nvGrpSpPr>
        <p:grpSpPr>
          <a:xfrm>
            <a:off x="8915400" y="2057400"/>
            <a:ext cx="2743200" cy="2865269"/>
            <a:chOff x="8915400" y="2057400"/>
            <a:chExt cx="2743200" cy="286526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7DB6663-4A0A-46C8-B8CE-6C6879731E12}"/>
                </a:ext>
              </a:extLst>
            </p:cNvPr>
            <p:cNvSpPr/>
            <p:nvPr/>
          </p:nvSpPr>
          <p:spPr>
            <a:xfrm>
              <a:off x="8915400" y="2438400"/>
              <a:ext cx="152400" cy="1371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D81784B-BFA3-41DC-9F9D-816DD216E2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82200" y="2438400"/>
              <a:ext cx="152400" cy="1371600"/>
            </a:xfrm>
            <a:prstGeom prst="rect">
              <a:avLst/>
            </a:prstGeom>
            <a:ln>
              <a:noFill/>
            </a:ln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FBC4FA7-F3AD-468E-9B03-8C6354CEBE28}"/>
                </a:ext>
              </a:extLst>
            </p:cNvPr>
            <p:cNvSpPr/>
            <p:nvPr/>
          </p:nvSpPr>
          <p:spPr>
            <a:xfrm>
              <a:off x="9144000" y="2455416"/>
              <a:ext cx="7620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284943F-C181-4283-85A8-89AAF6F84CE7}"/>
                </a:ext>
              </a:extLst>
            </p:cNvPr>
            <p:cNvSpPr/>
            <p:nvPr/>
          </p:nvSpPr>
          <p:spPr>
            <a:xfrm>
              <a:off x="9448800" y="2722116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83AB10-ABF9-4E69-AC43-13172654297E}"/>
                </a:ext>
              </a:extLst>
            </p:cNvPr>
            <p:cNvSpPr/>
            <p:nvPr/>
          </p:nvSpPr>
          <p:spPr>
            <a:xfrm>
              <a:off x="8915400" y="2095500"/>
              <a:ext cx="1219200" cy="304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1AE9092A-F6EC-4CD6-81C6-DC04692A7FCD}"/>
                </a:ext>
              </a:extLst>
            </p:cNvPr>
            <p:cNvSpPr/>
            <p:nvPr/>
          </p:nvSpPr>
          <p:spPr>
            <a:xfrm>
              <a:off x="9067800" y="2209800"/>
              <a:ext cx="914400" cy="1905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91D18E6-4977-4317-BCED-4229DE318175}"/>
                </a:ext>
              </a:extLst>
            </p:cNvPr>
            <p:cNvSpPr/>
            <p:nvPr/>
          </p:nvSpPr>
          <p:spPr>
            <a:xfrm>
              <a:off x="9448800" y="2722116"/>
              <a:ext cx="152400" cy="1181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EF50014-5DC7-4471-9DED-4CB6C924C34C}"/>
                </a:ext>
              </a:extLst>
            </p:cNvPr>
            <p:cNvSpPr/>
            <p:nvPr/>
          </p:nvSpPr>
          <p:spPr>
            <a:xfrm>
              <a:off x="9448800" y="3750816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6E7B4DD-19FA-49BC-BA3D-DBF9A8A9ED6A}"/>
                </a:ext>
              </a:extLst>
            </p:cNvPr>
            <p:cNvSpPr/>
            <p:nvPr/>
          </p:nvSpPr>
          <p:spPr>
            <a:xfrm>
              <a:off x="9448800" y="4284216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2005B0-F660-416C-B9CB-EB00063128C4}"/>
                </a:ext>
              </a:extLst>
            </p:cNvPr>
            <p:cNvSpPr/>
            <p:nvPr/>
          </p:nvSpPr>
          <p:spPr>
            <a:xfrm>
              <a:off x="9448800" y="3750816"/>
              <a:ext cx="152400" cy="685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9D6546A-FEED-499D-9AE8-D512F851BBC2}"/>
                </a:ext>
              </a:extLst>
            </p:cNvPr>
            <p:cNvSpPr/>
            <p:nvPr/>
          </p:nvSpPr>
          <p:spPr>
            <a:xfrm>
              <a:off x="10439400" y="2400300"/>
              <a:ext cx="152400" cy="1371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462E737-6678-4FEB-9CF5-D74A894F23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06200" y="2400300"/>
              <a:ext cx="152400" cy="13716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9A50C6A-F902-4EBF-83DD-D47972068F3C}"/>
                </a:ext>
              </a:extLst>
            </p:cNvPr>
            <p:cNvSpPr/>
            <p:nvPr/>
          </p:nvSpPr>
          <p:spPr>
            <a:xfrm>
              <a:off x="10668000" y="3465253"/>
              <a:ext cx="7620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34C53F4-864B-445E-90C4-2373DDD8F4F4}"/>
                </a:ext>
              </a:extLst>
            </p:cNvPr>
            <p:cNvSpPr/>
            <p:nvPr/>
          </p:nvSpPr>
          <p:spPr>
            <a:xfrm>
              <a:off x="10972800" y="3731953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A8175D6-36F6-434B-94DC-0C49D8A982D0}"/>
                </a:ext>
              </a:extLst>
            </p:cNvPr>
            <p:cNvSpPr/>
            <p:nvPr/>
          </p:nvSpPr>
          <p:spPr>
            <a:xfrm>
              <a:off x="10439400" y="2057400"/>
              <a:ext cx="1219200" cy="304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CC4A41-5986-47F7-9321-65BD2861503E}"/>
                </a:ext>
              </a:extLst>
            </p:cNvPr>
            <p:cNvSpPr/>
            <p:nvPr/>
          </p:nvSpPr>
          <p:spPr>
            <a:xfrm>
              <a:off x="10591800" y="2171700"/>
              <a:ext cx="914400" cy="1905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77FB3AE-9385-4BFF-AD40-5559D659BAEB}"/>
                </a:ext>
              </a:extLst>
            </p:cNvPr>
            <p:cNvSpPr/>
            <p:nvPr/>
          </p:nvSpPr>
          <p:spPr>
            <a:xfrm>
              <a:off x="10972800" y="3731953"/>
              <a:ext cx="152400" cy="1181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9FDF8E1-BE95-4C82-B49E-ABB6B3329069}"/>
                </a:ext>
              </a:extLst>
            </p:cNvPr>
            <p:cNvSpPr/>
            <p:nvPr/>
          </p:nvSpPr>
          <p:spPr>
            <a:xfrm>
              <a:off x="10972800" y="4760653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85BB93C-5A4C-499D-8A91-0DC876E6D88B}"/>
                </a:ext>
              </a:extLst>
            </p:cNvPr>
            <p:cNvSpPr/>
            <p:nvPr/>
          </p:nvSpPr>
          <p:spPr>
            <a:xfrm>
              <a:off x="10972800" y="4246116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2ACD08E-A942-4146-8BD0-137B2F1857F3}"/>
                </a:ext>
              </a:extLst>
            </p:cNvPr>
            <p:cNvSpPr/>
            <p:nvPr/>
          </p:nvSpPr>
          <p:spPr>
            <a:xfrm>
              <a:off x="10972800" y="4236869"/>
              <a:ext cx="152400" cy="685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750D425-59DE-48E2-8486-9C6F29BAB0F9}"/>
              </a:ext>
            </a:extLst>
          </p:cNvPr>
          <p:cNvCxnSpPr/>
          <p:nvPr/>
        </p:nvCxnSpPr>
        <p:spPr>
          <a:xfrm flipV="1">
            <a:off x="1752600" y="1676400"/>
            <a:ext cx="0" cy="35052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B4C3B56-31F1-4DE7-944F-BDC605211E1B}"/>
              </a:ext>
            </a:extLst>
          </p:cNvPr>
          <p:cNvCxnSpPr/>
          <p:nvPr/>
        </p:nvCxnSpPr>
        <p:spPr>
          <a:xfrm>
            <a:off x="1752600" y="5181600"/>
            <a:ext cx="5181600" cy="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57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8CE4893C-DC80-4DDD-87AA-4D5AF444A657}"/>
              </a:ext>
            </a:extLst>
          </p:cNvPr>
          <p:cNvGrpSpPr/>
          <p:nvPr/>
        </p:nvGrpSpPr>
        <p:grpSpPr>
          <a:xfrm>
            <a:off x="990600" y="762000"/>
            <a:ext cx="6553200" cy="4824283"/>
            <a:chOff x="2819400" y="607292"/>
            <a:chExt cx="6553200" cy="4824283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85ACFC23-645E-44E5-A782-E1328544F9BC}"/>
                </a:ext>
              </a:extLst>
            </p:cNvPr>
            <p:cNvSpPr/>
            <p:nvPr/>
          </p:nvSpPr>
          <p:spPr>
            <a:xfrm>
              <a:off x="3529038" y="896402"/>
              <a:ext cx="5408435" cy="3574473"/>
            </a:xfrm>
            <a:custGeom>
              <a:avLst/>
              <a:gdLst>
                <a:gd name="connsiteX0" fmla="*/ 0 w 4276437"/>
                <a:gd name="connsiteY0" fmla="*/ 0 h 2826328"/>
                <a:gd name="connsiteX1" fmla="*/ 258619 w 4276437"/>
                <a:gd name="connsiteY1" fmla="*/ 508000 h 2826328"/>
                <a:gd name="connsiteX2" fmla="*/ 738909 w 4276437"/>
                <a:gd name="connsiteY2" fmla="*/ 1071419 h 2826328"/>
                <a:gd name="connsiteX3" fmla="*/ 1616364 w 4276437"/>
                <a:gd name="connsiteY3" fmla="*/ 1801091 h 2826328"/>
                <a:gd name="connsiteX4" fmla="*/ 2290619 w 4276437"/>
                <a:gd name="connsiteY4" fmla="*/ 2216728 h 2826328"/>
                <a:gd name="connsiteX5" fmla="*/ 3343564 w 4276437"/>
                <a:gd name="connsiteY5" fmla="*/ 2650837 h 2826328"/>
                <a:gd name="connsiteX6" fmla="*/ 4276437 w 4276437"/>
                <a:gd name="connsiteY6" fmla="*/ 2826328 h 2826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76437" h="2826328">
                  <a:moveTo>
                    <a:pt x="0" y="0"/>
                  </a:moveTo>
                  <a:cubicBezTo>
                    <a:pt x="67734" y="164715"/>
                    <a:pt x="135468" y="329430"/>
                    <a:pt x="258619" y="508000"/>
                  </a:cubicBezTo>
                  <a:cubicBezTo>
                    <a:pt x="381771" y="686570"/>
                    <a:pt x="512618" y="855904"/>
                    <a:pt x="738909" y="1071419"/>
                  </a:cubicBezTo>
                  <a:cubicBezTo>
                    <a:pt x="965200" y="1286934"/>
                    <a:pt x="1357746" y="1610206"/>
                    <a:pt x="1616364" y="1801091"/>
                  </a:cubicBezTo>
                  <a:cubicBezTo>
                    <a:pt x="1874982" y="1991976"/>
                    <a:pt x="2002752" y="2075104"/>
                    <a:pt x="2290619" y="2216728"/>
                  </a:cubicBezTo>
                  <a:cubicBezTo>
                    <a:pt x="2578486" y="2358352"/>
                    <a:pt x="3012594" y="2549237"/>
                    <a:pt x="3343564" y="2650837"/>
                  </a:cubicBezTo>
                  <a:cubicBezTo>
                    <a:pt x="3674534" y="2752437"/>
                    <a:pt x="3975485" y="2789382"/>
                    <a:pt x="4276437" y="2826328"/>
                  </a:cubicBezTo>
                </a:path>
              </a:pathLst>
            </a:custGeom>
            <a:ln w="508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6AC4849-72A7-4A4F-A1B5-08CB566714AF}"/>
                </a:ext>
              </a:extLst>
            </p:cNvPr>
            <p:cNvCxnSpPr>
              <a:cxnSpLocks/>
              <a:stCxn id="3" idx="6"/>
            </p:cNvCxnSpPr>
            <p:nvPr/>
          </p:nvCxnSpPr>
          <p:spPr>
            <a:xfrm>
              <a:off x="8937473" y="4470875"/>
              <a:ext cx="0" cy="95785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88438303-26D4-426F-8E7F-0622E35E1B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19400" y="607292"/>
              <a:ext cx="0" cy="4821448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79C8900-ABC7-4607-A574-F8D4712B438A}"/>
                </a:ext>
              </a:extLst>
            </p:cNvPr>
            <p:cNvCxnSpPr>
              <a:cxnSpLocks/>
            </p:cNvCxnSpPr>
            <p:nvPr/>
          </p:nvCxnSpPr>
          <p:spPr>
            <a:xfrm>
              <a:off x="2819400" y="5428740"/>
              <a:ext cx="6553200" cy="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F154F39-23FC-42D0-AB21-5B3566EE5E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93994" y="896402"/>
              <a:ext cx="0" cy="308386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E5C0120-3F67-4F29-9D86-E115A02EB831}"/>
                </a:ext>
              </a:extLst>
            </p:cNvPr>
            <p:cNvSpPr/>
            <p:nvPr/>
          </p:nvSpPr>
          <p:spPr>
            <a:xfrm>
              <a:off x="3458951" y="3980263"/>
              <a:ext cx="5481849" cy="1451312"/>
            </a:xfrm>
            <a:custGeom>
              <a:avLst/>
              <a:gdLst>
                <a:gd name="connsiteX0" fmla="*/ 5447112 w 5447112"/>
                <a:gd name="connsiteY0" fmla="*/ 1433227 h 1433819"/>
                <a:gd name="connsiteX1" fmla="*/ 4264857 w 5447112"/>
                <a:gd name="connsiteY1" fmla="*/ 1396281 h 1433819"/>
                <a:gd name="connsiteX2" fmla="*/ 2722385 w 5447112"/>
                <a:gd name="connsiteY2" fmla="*/ 1193081 h 1433819"/>
                <a:gd name="connsiteX3" fmla="*/ 1530894 w 5447112"/>
                <a:gd name="connsiteY3" fmla="*/ 860572 h 1433819"/>
                <a:gd name="connsiteX4" fmla="*/ 570312 w 5447112"/>
                <a:gd name="connsiteY4" fmla="*/ 417227 h 1433819"/>
                <a:gd name="connsiteX5" fmla="*/ 25367 w 5447112"/>
                <a:gd name="connsiteY5" fmla="*/ 20063 h 143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47112" h="1433819">
                  <a:moveTo>
                    <a:pt x="5447112" y="1433227"/>
                  </a:moveTo>
                  <a:cubicBezTo>
                    <a:pt x="5083045" y="1434766"/>
                    <a:pt x="4718978" y="1436305"/>
                    <a:pt x="4264857" y="1396281"/>
                  </a:cubicBezTo>
                  <a:cubicBezTo>
                    <a:pt x="3810736" y="1356257"/>
                    <a:pt x="3178045" y="1282366"/>
                    <a:pt x="2722385" y="1193081"/>
                  </a:cubicBezTo>
                  <a:cubicBezTo>
                    <a:pt x="2266725" y="1103796"/>
                    <a:pt x="1889573" y="989881"/>
                    <a:pt x="1530894" y="860572"/>
                  </a:cubicBezTo>
                  <a:cubicBezTo>
                    <a:pt x="1172215" y="731263"/>
                    <a:pt x="821233" y="557312"/>
                    <a:pt x="570312" y="417227"/>
                  </a:cubicBezTo>
                  <a:cubicBezTo>
                    <a:pt x="319391" y="277142"/>
                    <a:pt x="-108560" y="-89234"/>
                    <a:pt x="25367" y="20063"/>
                  </a:cubicBezTo>
                </a:path>
              </a:pathLst>
            </a:cu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8AAA629-B12D-4947-975A-C43C28C7DE9E}"/>
              </a:ext>
            </a:extLst>
          </p:cNvPr>
          <p:cNvGrpSpPr/>
          <p:nvPr/>
        </p:nvGrpSpPr>
        <p:grpSpPr>
          <a:xfrm>
            <a:off x="8915400" y="2057400"/>
            <a:ext cx="2743200" cy="2865269"/>
            <a:chOff x="8915400" y="2057400"/>
            <a:chExt cx="2743200" cy="2865269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5312552-3690-4469-9731-46E44F8D76F3}"/>
                </a:ext>
              </a:extLst>
            </p:cNvPr>
            <p:cNvSpPr/>
            <p:nvPr/>
          </p:nvSpPr>
          <p:spPr>
            <a:xfrm>
              <a:off x="8915400" y="2438400"/>
              <a:ext cx="152400" cy="1371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417591DA-A334-41AF-AB37-57F97F521E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82200" y="2438400"/>
              <a:ext cx="152400" cy="1371600"/>
            </a:xfrm>
            <a:prstGeom prst="rect">
              <a:avLst/>
            </a:prstGeom>
            <a:ln>
              <a:noFill/>
            </a:ln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E1B092F-F642-4747-B98B-1C431C8ECA74}"/>
                </a:ext>
              </a:extLst>
            </p:cNvPr>
            <p:cNvSpPr/>
            <p:nvPr/>
          </p:nvSpPr>
          <p:spPr>
            <a:xfrm>
              <a:off x="9144000" y="2455416"/>
              <a:ext cx="7620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8526275-92FF-4251-B23C-475B289A27B6}"/>
                </a:ext>
              </a:extLst>
            </p:cNvPr>
            <p:cNvSpPr/>
            <p:nvPr/>
          </p:nvSpPr>
          <p:spPr>
            <a:xfrm>
              <a:off x="9448800" y="2722116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96E1274-A965-4C35-9DAA-967538B7340B}"/>
                </a:ext>
              </a:extLst>
            </p:cNvPr>
            <p:cNvSpPr/>
            <p:nvPr/>
          </p:nvSpPr>
          <p:spPr>
            <a:xfrm>
              <a:off x="8915400" y="2095500"/>
              <a:ext cx="1219200" cy="304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199E061A-818C-48C0-AC6C-97E1D19FC0F5}"/>
                </a:ext>
              </a:extLst>
            </p:cNvPr>
            <p:cNvSpPr/>
            <p:nvPr/>
          </p:nvSpPr>
          <p:spPr>
            <a:xfrm>
              <a:off x="9067800" y="2209800"/>
              <a:ext cx="914400" cy="1905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BC681B5-9DF9-4500-B757-791BBE59CEF0}"/>
                </a:ext>
              </a:extLst>
            </p:cNvPr>
            <p:cNvSpPr/>
            <p:nvPr/>
          </p:nvSpPr>
          <p:spPr>
            <a:xfrm>
              <a:off x="9448800" y="2722116"/>
              <a:ext cx="152400" cy="1181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090A6DA-FBBF-41C0-B744-F10F10FBB599}"/>
                </a:ext>
              </a:extLst>
            </p:cNvPr>
            <p:cNvSpPr/>
            <p:nvPr/>
          </p:nvSpPr>
          <p:spPr>
            <a:xfrm>
              <a:off x="9448800" y="3750816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2193F5F-75CA-4C75-AE43-81CAB467FC78}"/>
                </a:ext>
              </a:extLst>
            </p:cNvPr>
            <p:cNvSpPr/>
            <p:nvPr/>
          </p:nvSpPr>
          <p:spPr>
            <a:xfrm>
              <a:off x="9448800" y="4284216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D369BDC-B4C4-4AC2-A741-80DCAABA280C}"/>
                </a:ext>
              </a:extLst>
            </p:cNvPr>
            <p:cNvSpPr/>
            <p:nvPr/>
          </p:nvSpPr>
          <p:spPr>
            <a:xfrm>
              <a:off x="9448800" y="3750816"/>
              <a:ext cx="152400" cy="685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4ED0B3D-B18B-42FB-8431-B75934E87468}"/>
                </a:ext>
              </a:extLst>
            </p:cNvPr>
            <p:cNvSpPr/>
            <p:nvPr/>
          </p:nvSpPr>
          <p:spPr>
            <a:xfrm>
              <a:off x="10439400" y="2400300"/>
              <a:ext cx="152400" cy="1371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34B2FF95-D983-4070-92DE-5AEF16E7E4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06200" y="2400300"/>
              <a:ext cx="152400" cy="1371600"/>
            </a:xfrm>
            <a:prstGeom prst="rect">
              <a:avLst/>
            </a:prstGeom>
            <a:ln>
              <a:noFill/>
            </a:ln>
          </p:spPr>
        </p:pic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3466140-D827-4D5B-BEC3-8170B79D5193}"/>
                </a:ext>
              </a:extLst>
            </p:cNvPr>
            <p:cNvSpPr/>
            <p:nvPr/>
          </p:nvSpPr>
          <p:spPr>
            <a:xfrm>
              <a:off x="10668000" y="3465253"/>
              <a:ext cx="7620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0360F9D-827A-442B-AD64-8D5E4FB9876F}"/>
                </a:ext>
              </a:extLst>
            </p:cNvPr>
            <p:cNvSpPr/>
            <p:nvPr/>
          </p:nvSpPr>
          <p:spPr>
            <a:xfrm>
              <a:off x="10972800" y="3731953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FF2FC9F-2BAC-4551-91EB-1A4C5EE9C4CF}"/>
                </a:ext>
              </a:extLst>
            </p:cNvPr>
            <p:cNvSpPr/>
            <p:nvPr/>
          </p:nvSpPr>
          <p:spPr>
            <a:xfrm>
              <a:off x="10439400" y="2057400"/>
              <a:ext cx="1219200" cy="304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449B3B79-02C3-4A08-8A74-792E85433510}"/>
                </a:ext>
              </a:extLst>
            </p:cNvPr>
            <p:cNvSpPr/>
            <p:nvPr/>
          </p:nvSpPr>
          <p:spPr>
            <a:xfrm>
              <a:off x="10591800" y="2171700"/>
              <a:ext cx="914400" cy="1905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C23050F-FCEF-415E-97BC-42C5B92AAE5D}"/>
                </a:ext>
              </a:extLst>
            </p:cNvPr>
            <p:cNvSpPr/>
            <p:nvPr/>
          </p:nvSpPr>
          <p:spPr>
            <a:xfrm>
              <a:off x="10972800" y="3731953"/>
              <a:ext cx="152400" cy="1181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36442CD-6D1B-4F48-93FA-A2E0EC672463}"/>
                </a:ext>
              </a:extLst>
            </p:cNvPr>
            <p:cNvSpPr/>
            <p:nvPr/>
          </p:nvSpPr>
          <p:spPr>
            <a:xfrm>
              <a:off x="10972800" y="4760653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ECFA9DA5-B5F1-459D-9E60-06D064D3F3AD}"/>
                </a:ext>
              </a:extLst>
            </p:cNvPr>
            <p:cNvSpPr/>
            <p:nvPr/>
          </p:nvSpPr>
          <p:spPr>
            <a:xfrm>
              <a:off x="10972800" y="4246116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A9C7397-4D3B-406C-A515-4AC8DB171D35}"/>
                </a:ext>
              </a:extLst>
            </p:cNvPr>
            <p:cNvSpPr/>
            <p:nvPr/>
          </p:nvSpPr>
          <p:spPr>
            <a:xfrm>
              <a:off x="10972800" y="4236869"/>
              <a:ext cx="152400" cy="685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itle 50">
            <a:extLst>
              <a:ext uri="{FF2B5EF4-FFF2-40B4-BE49-F238E27FC236}">
                <a16:creationId xmlns:a16="http://schemas.microsoft.com/office/drawing/2014/main" id="{72CBD2EE-7820-4549-BA82-F7E97EB27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Cycles</a:t>
            </a:r>
          </a:p>
        </p:txBody>
      </p:sp>
    </p:spTree>
    <p:extLst>
      <p:ext uri="{BB962C8B-B14F-4D97-AF65-F5344CB8AC3E}">
        <p14:creationId xmlns:p14="http://schemas.microsoft.com/office/powerpoint/2010/main" val="328256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8CE4893C-DC80-4DDD-87AA-4D5AF444A657}"/>
              </a:ext>
            </a:extLst>
          </p:cNvPr>
          <p:cNvGrpSpPr/>
          <p:nvPr/>
        </p:nvGrpSpPr>
        <p:grpSpPr>
          <a:xfrm>
            <a:off x="990600" y="762000"/>
            <a:ext cx="6553200" cy="4824283"/>
            <a:chOff x="2819400" y="607292"/>
            <a:chExt cx="6553200" cy="4824283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85ACFC23-645E-44E5-A782-E1328544F9BC}"/>
                </a:ext>
              </a:extLst>
            </p:cNvPr>
            <p:cNvSpPr/>
            <p:nvPr/>
          </p:nvSpPr>
          <p:spPr>
            <a:xfrm>
              <a:off x="3529038" y="896402"/>
              <a:ext cx="5408435" cy="3574473"/>
            </a:xfrm>
            <a:custGeom>
              <a:avLst/>
              <a:gdLst>
                <a:gd name="connsiteX0" fmla="*/ 0 w 4276437"/>
                <a:gd name="connsiteY0" fmla="*/ 0 h 2826328"/>
                <a:gd name="connsiteX1" fmla="*/ 258619 w 4276437"/>
                <a:gd name="connsiteY1" fmla="*/ 508000 h 2826328"/>
                <a:gd name="connsiteX2" fmla="*/ 738909 w 4276437"/>
                <a:gd name="connsiteY2" fmla="*/ 1071419 h 2826328"/>
                <a:gd name="connsiteX3" fmla="*/ 1616364 w 4276437"/>
                <a:gd name="connsiteY3" fmla="*/ 1801091 h 2826328"/>
                <a:gd name="connsiteX4" fmla="*/ 2290619 w 4276437"/>
                <a:gd name="connsiteY4" fmla="*/ 2216728 h 2826328"/>
                <a:gd name="connsiteX5" fmla="*/ 3343564 w 4276437"/>
                <a:gd name="connsiteY5" fmla="*/ 2650837 h 2826328"/>
                <a:gd name="connsiteX6" fmla="*/ 4276437 w 4276437"/>
                <a:gd name="connsiteY6" fmla="*/ 2826328 h 2826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76437" h="2826328">
                  <a:moveTo>
                    <a:pt x="0" y="0"/>
                  </a:moveTo>
                  <a:cubicBezTo>
                    <a:pt x="67734" y="164715"/>
                    <a:pt x="135468" y="329430"/>
                    <a:pt x="258619" y="508000"/>
                  </a:cubicBezTo>
                  <a:cubicBezTo>
                    <a:pt x="381771" y="686570"/>
                    <a:pt x="512618" y="855904"/>
                    <a:pt x="738909" y="1071419"/>
                  </a:cubicBezTo>
                  <a:cubicBezTo>
                    <a:pt x="965200" y="1286934"/>
                    <a:pt x="1357746" y="1610206"/>
                    <a:pt x="1616364" y="1801091"/>
                  </a:cubicBezTo>
                  <a:cubicBezTo>
                    <a:pt x="1874982" y="1991976"/>
                    <a:pt x="2002752" y="2075104"/>
                    <a:pt x="2290619" y="2216728"/>
                  </a:cubicBezTo>
                  <a:cubicBezTo>
                    <a:pt x="2578486" y="2358352"/>
                    <a:pt x="3012594" y="2549237"/>
                    <a:pt x="3343564" y="2650837"/>
                  </a:cubicBezTo>
                  <a:cubicBezTo>
                    <a:pt x="3674534" y="2752437"/>
                    <a:pt x="3975485" y="2789382"/>
                    <a:pt x="4276437" y="2826328"/>
                  </a:cubicBezTo>
                </a:path>
              </a:pathLst>
            </a:custGeom>
            <a:ln w="508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6AC4849-72A7-4A4F-A1B5-08CB566714AF}"/>
                </a:ext>
              </a:extLst>
            </p:cNvPr>
            <p:cNvCxnSpPr>
              <a:cxnSpLocks/>
              <a:stCxn id="3" idx="6"/>
            </p:cNvCxnSpPr>
            <p:nvPr/>
          </p:nvCxnSpPr>
          <p:spPr>
            <a:xfrm>
              <a:off x="8937473" y="4470875"/>
              <a:ext cx="0" cy="95785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88438303-26D4-426F-8E7F-0622E35E1B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19400" y="607292"/>
              <a:ext cx="0" cy="4821448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79C8900-ABC7-4607-A574-F8D4712B438A}"/>
                </a:ext>
              </a:extLst>
            </p:cNvPr>
            <p:cNvCxnSpPr>
              <a:cxnSpLocks/>
            </p:cNvCxnSpPr>
            <p:nvPr/>
          </p:nvCxnSpPr>
          <p:spPr>
            <a:xfrm>
              <a:off x="2819400" y="5428740"/>
              <a:ext cx="6553200" cy="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F154F39-23FC-42D0-AB21-5B3566EE5E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93994" y="896402"/>
              <a:ext cx="0" cy="308386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E5C0120-3F67-4F29-9D86-E115A02EB831}"/>
                </a:ext>
              </a:extLst>
            </p:cNvPr>
            <p:cNvSpPr/>
            <p:nvPr/>
          </p:nvSpPr>
          <p:spPr>
            <a:xfrm>
              <a:off x="3458951" y="3980263"/>
              <a:ext cx="5481849" cy="1451312"/>
            </a:xfrm>
            <a:custGeom>
              <a:avLst/>
              <a:gdLst>
                <a:gd name="connsiteX0" fmla="*/ 5447112 w 5447112"/>
                <a:gd name="connsiteY0" fmla="*/ 1433227 h 1433819"/>
                <a:gd name="connsiteX1" fmla="*/ 4264857 w 5447112"/>
                <a:gd name="connsiteY1" fmla="*/ 1396281 h 1433819"/>
                <a:gd name="connsiteX2" fmla="*/ 2722385 w 5447112"/>
                <a:gd name="connsiteY2" fmla="*/ 1193081 h 1433819"/>
                <a:gd name="connsiteX3" fmla="*/ 1530894 w 5447112"/>
                <a:gd name="connsiteY3" fmla="*/ 860572 h 1433819"/>
                <a:gd name="connsiteX4" fmla="*/ 570312 w 5447112"/>
                <a:gd name="connsiteY4" fmla="*/ 417227 h 1433819"/>
                <a:gd name="connsiteX5" fmla="*/ 25367 w 5447112"/>
                <a:gd name="connsiteY5" fmla="*/ 20063 h 143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47112" h="1433819">
                  <a:moveTo>
                    <a:pt x="5447112" y="1433227"/>
                  </a:moveTo>
                  <a:cubicBezTo>
                    <a:pt x="5083045" y="1434766"/>
                    <a:pt x="4718978" y="1436305"/>
                    <a:pt x="4264857" y="1396281"/>
                  </a:cubicBezTo>
                  <a:cubicBezTo>
                    <a:pt x="3810736" y="1356257"/>
                    <a:pt x="3178045" y="1282366"/>
                    <a:pt x="2722385" y="1193081"/>
                  </a:cubicBezTo>
                  <a:cubicBezTo>
                    <a:pt x="2266725" y="1103796"/>
                    <a:pt x="1889573" y="989881"/>
                    <a:pt x="1530894" y="860572"/>
                  </a:cubicBezTo>
                  <a:cubicBezTo>
                    <a:pt x="1172215" y="731263"/>
                    <a:pt x="821233" y="557312"/>
                    <a:pt x="570312" y="417227"/>
                  </a:cubicBezTo>
                  <a:cubicBezTo>
                    <a:pt x="319391" y="277142"/>
                    <a:pt x="-108560" y="-89234"/>
                    <a:pt x="25367" y="20063"/>
                  </a:cubicBezTo>
                </a:path>
              </a:pathLst>
            </a:cu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itle 50">
            <a:extLst>
              <a:ext uri="{FF2B5EF4-FFF2-40B4-BE49-F238E27FC236}">
                <a16:creationId xmlns:a16="http://schemas.microsoft.com/office/drawing/2014/main" id="{72CBD2EE-7820-4549-BA82-F7E97EB27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69530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8CE4893C-DC80-4DDD-87AA-4D5AF444A657}"/>
              </a:ext>
            </a:extLst>
          </p:cNvPr>
          <p:cNvGrpSpPr/>
          <p:nvPr/>
        </p:nvGrpSpPr>
        <p:grpSpPr>
          <a:xfrm>
            <a:off x="1143000" y="762000"/>
            <a:ext cx="6553200" cy="4824283"/>
            <a:chOff x="2819400" y="607292"/>
            <a:chExt cx="6553200" cy="4824283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85ACFC23-645E-44E5-A782-E1328544F9BC}"/>
                </a:ext>
              </a:extLst>
            </p:cNvPr>
            <p:cNvSpPr/>
            <p:nvPr/>
          </p:nvSpPr>
          <p:spPr>
            <a:xfrm>
              <a:off x="3529038" y="896402"/>
              <a:ext cx="5408435" cy="3574473"/>
            </a:xfrm>
            <a:custGeom>
              <a:avLst/>
              <a:gdLst>
                <a:gd name="connsiteX0" fmla="*/ 0 w 4276437"/>
                <a:gd name="connsiteY0" fmla="*/ 0 h 2826328"/>
                <a:gd name="connsiteX1" fmla="*/ 258619 w 4276437"/>
                <a:gd name="connsiteY1" fmla="*/ 508000 h 2826328"/>
                <a:gd name="connsiteX2" fmla="*/ 738909 w 4276437"/>
                <a:gd name="connsiteY2" fmla="*/ 1071419 h 2826328"/>
                <a:gd name="connsiteX3" fmla="*/ 1616364 w 4276437"/>
                <a:gd name="connsiteY3" fmla="*/ 1801091 h 2826328"/>
                <a:gd name="connsiteX4" fmla="*/ 2290619 w 4276437"/>
                <a:gd name="connsiteY4" fmla="*/ 2216728 h 2826328"/>
                <a:gd name="connsiteX5" fmla="*/ 3343564 w 4276437"/>
                <a:gd name="connsiteY5" fmla="*/ 2650837 h 2826328"/>
                <a:gd name="connsiteX6" fmla="*/ 4276437 w 4276437"/>
                <a:gd name="connsiteY6" fmla="*/ 2826328 h 2826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76437" h="2826328">
                  <a:moveTo>
                    <a:pt x="0" y="0"/>
                  </a:moveTo>
                  <a:cubicBezTo>
                    <a:pt x="67734" y="164715"/>
                    <a:pt x="135468" y="329430"/>
                    <a:pt x="258619" y="508000"/>
                  </a:cubicBezTo>
                  <a:cubicBezTo>
                    <a:pt x="381771" y="686570"/>
                    <a:pt x="512618" y="855904"/>
                    <a:pt x="738909" y="1071419"/>
                  </a:cubicBezTo>
                  <a:cubicBezTo>
                    <a:pt x="965200" y="1286934"/>
                    <a:pt x="1357746" y="1610206"/>
                    <a:pt x="1616364" y="1801091"/>
                  </a:cubicBezTo>
                  <a:cubicBezTo>
                    <a:pt x="1874982" y="1991976"/>
                    <a:pt x="2002752" y="2075104"/>
                    <a:pt x="2290619" y="2216728"/>
                  </a:cubicBezTo>
                  <a:cubicBezTo>
                    <a:pt x="2578486" y="2358352"/>
                    <a:pt x="3012594" y="2549237"/>
                    <a:pt x="3343564" y="2650837"/>
                  </a:cubicBezTo>
                  <a:cubicBezTo>
                    <a:pt x="3674534" y="2752437"/>
                    <a:pt x="3975485" y="2789382"/>
                    <a:pt x="4276437" y="2826328"/>
                  </a:cubicBezTo>
                </a:path>
              </a:pathLst>
            </a:custGeom>
            <a:ln w="508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6AC4849-72A7-4A4F-A1B5-08CB566714AF}"/>
                </a:ext>
              </a:extLst>
            </p:cNvPr>
            <p:cNvCxnSpPr>
              <a:cxnSpLocks/>
              <a:stCxn id="3" idx="6"/>
            </p:cNvCxnSpPr>
            <p:nvPr/>
          </p:nvCxnSpPr>
          <p:spPr>
            <a:xfrm>
              <a:off x="8937473" y="4470875"/>
              <a:ext cx="0" cy="95785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88438303-26D4-426F-8E7F-0622E35E1B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19400" y="607292"/>
              <a:ext cx="0" cy="4821448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79C8900-ABC7-4607-A574-F8D4712B438A}"/>
                </a:ext>
              </a:extLst>
            </p:cNvPr>
            <p:cNvCxnSpPr>
              <a:cxnSpLocks/>
            </p:cNvCxnSpPr>
            <p:nvPr/>
          </p:nvCxnSpPr>
          <p:spPr>
            <a:xfrm>
              <a:off x="2819400" y="5428740"/>
              <a:ext cx="6553200" cy="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F154F39-23FC-42D0-AB21-5B3566EE5E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93994" y="896402"/>
              <a:ext cx="0" cy="308386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E5C0120-3F67-4F29-9D86-E115A02EB831}"/>
                </a:ext>
              </a:extLst>
            </p:cNvPr>
            <p:cNvSpPr/>
            <p:nvPr/>
          </p:nvSpPr>
          <p:spPr>
            <a:xfrm>
              <a:off x="3458951" y="3980263"/>
              <a:ext cx="5481849" cy="1451312"/>
            </a:xfrm>
            <a:custGeom>
              <a:avLst/>
              <a:gdLst>
                <a:gd name="connsiteX0" fmla="*/ 5447112 w 5447112"/>
                <a:gd name="connsiteY0" fmla="*/ 1433227 h 1433819"/>
                <a:gd name="connsiteX1" fmla="*/ 4264857 w 5447112"/>
                <a:gd name="connsiteY1" fmla="*/ 1396281 h 1433819"/>
                <a:gd name="connsiteX2" fmla="*/ 2722385 w 5447112"/>
                <a:gd name="connsiteY2" fmla="*/ 1193081 h 1433819"/>
                <a:gd name="connsiteX3" fmla="*/ 1530894 w 5447112"/>
                <a:gd name="connsiteY3" fmla="*/ 860572 h 1433819"/>
                <a:gd name="connsiteX4" fmla="*/ 570312 w 5447112"/>
                <a:gd name="connsiteY4" fmla="*/ 417227 h 1433819"/>
                <a:gd name="connsiteX5" fmla="*/ 25367 w 5447112"/>
                <a:gd name="connsiteY5" fmla="*/ 20063 h 143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47112" h="1433819">
                  <a:moveTo>
                    <a:pt x="5447112" y="1433227"/>
                  </a:moveTo>
                  <a:cubicBezTo>
                    <a:pt x="5083045" y="1434766"/>
                    <a:pt x="4718978" y="1436305"/>
                    <a:pt x="4264857" y="1396281"/>
                  </a:cubicBezTo>
                  <a:cubicBezTo>
                    <a:pt x="3810736" y="1356257"/>
                    <a:pt x="3178045" y="1282366"/>
                    <a:pt x="2722385" y="1193081"/>
                  </a:cubicBezTo>
                  <a:cubicBezTo>
                    <a:pt x="2266725" y="1103796"/>
                    <a:pt x="1889573" y="989881"/>
                    <a:pt x="1530894" y="860572"/>
                  </a:cubicBezTo>
                  <a:cubicBezTo>
                    <a:pt x="1172215" y="731263"/>
                    <a:pt x="821233" y="557312"/>
                    <a:pt x="570312" y="417227"/>
                  </a:cubicBezTo>
                  <a:cubicBezTo>
                    <a:pt x="319391" y="277142"/>
                    <a:pt x="-108560" y="-89234"/>
                    <a:pt x="25367" y="20063"/>
                  </a:cubicBezTo>
                </a:path>
              </a:pathLst>
            </a:cu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05312552-3690-4469-9731-46E44F8D76F3}"/>
              </a:ext>
            </a:extLst>
          </p:cNvPr>
          <p:cNvSpPr/>
          <p:nvPr/>
        </p:nvSpPr>
        <p:spPr>
          <a:xfrm>
            <a:off x="8877300" y="1027933"/>
            <a:ext cx="1524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417591DA-A334-41AF-AB37-57F97F521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4100" y="1027933"/>
            <a:ext cx="152400" cy="1371600"/>
          </a:xfrm>
          <a:prstGeom prst="rect">
            <a:avLst/>
          </a:prstGeom>
          <a:ln>
            <a:noFill/>
          </a:ln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DE1B092F-F642-4747-B98B-1C431C8ECA74}"/>
              </a:ext>
            </a:extLst>
          </p:cNvPr>
          <p:cNvSpPr/>
          <p:nvPr/>
        </p:nvSpPr>
        <p:spPr>
          <a:xfrm>
            <a:off x="9105900" y="1044949"/>
            <a:ext cx="762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8526275-92FF-4251-B23C-475B289A27B6}"/>
              </a:ext>
            </a:extLst>
          </p:cNvPr>
          <p:cNvSpPr/>
          <p:nvPr/>
        </p:nvSpPr>
        <p:spPr>
          <a:xfrm>
            <a:off x="9410700" y="1311649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6E1274-A965-4C35-9DAA-967538B7340B}"/>
              </a:ext>
            </a:extLst>
          </p:cNvPr>
          <p:cNvSpPr/>
          <p:nvPr/>
        </p:nvSpPr>
        <p:spPr>
          <a:xfrm>
            <a:off x="8877300" y="685033"/>
            <a:ext cx="1219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199E061A-818C-48C0-AC6C-97E1D19FC0F5}"/>
              </a:ext>
            </a:extLst>
          </p:cNvPr>
          <p:cNvSpPr/>
          <p:nvPr/>
        </p:nvSpPr>
        <p:spPr>
          <a:xfrm>
            <a:off x="9029700" y="799333"/>
            <a:ext cx="914400" cy="1905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BC681B5-9DF9-4500-B757-791BBE59CEF0}"/>
              </a:ext>
            </a:extLst>
          </p:cNvPr>
          <p:cNvSpPr/>
          <p:nvPr/>
        </p:nvSpPr>
        <p:spPr>
          <a:xfrm>
            <a:off x="9410700" y="1311649"/>
            <a:ext cx="152400" cy="1181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090A6DA-FBBF-41C0-B744-F10F10FBB599}"/>
              </a:ext>
            </a:extLst>
          </p:cNvPr>
          <p:cNvSpPr/>
          <p:nvPr/>
        </p:nvSpPr>
        <p:spPr>
          <a:xfrm>
            <a:off x="9410700" y="2340349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2193F5F-75CA-4C75-AE43-81CAB467FC78}"/>
              </a:ext>
            </a:extLst>
          </p:cNvPr>
          <p:cNvSpPr/>
          <p:nvPr/>
        </p:nvSpPr>
        <p:spPr>
          <a:xfrm>
            <a:off x="9410700" y="2873749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D369BDC-B4C4-4AC2-A741-80DCAABA280C}"/>
              </a:ext>
            </a:extLst>
          </p:cNvPr>
          <p:cNvSpPr/>
          <p:nvPr/>
        </p:nvSpPr>
        <p:spPr>
          <a:xfrm>
            <a:off x="9410700" y="2340349"/>
            <a:ext cx="1524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4ED0B3D-B18B-42FB-8431-B75934E87468}"/>
              </a:ext>
            </a:extLst>
          </p:cNvPr>
          <p:cNvSpPr/>
          <p:nvPr/>
        </p:nvSpPr>
        <p:spPr>
          <a:xfrm>
            <a:off x="8905009" y="3557080"/>
            <a:ext cx="1524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34B2FF95-D983-4070-92DE-5AEF16E7E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1809" y="3557080"/>
            <a:ext cx="152400" cy="1371600"/>
          </a:xfrm>
          <a:prstGeom prst="rect">
            <a:avLst/>
          </a:prstGeom>
          <a:ln>
            <a:noFill/>
          </a:ln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63466140-D827-4D5B-BEC3-8170B79D5193}"/>
              </a:ext>
            </a:extLst>
          </p:cNvPr>
          <p:cNvSpPr/>
          <p:nvPr/>
        </p:nvSpPr>
        <p:spPr>
          <a:xfrm>
            <a:off x="9133609" y="4622033"/>
            <a:ext cx="762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0360F9D-827A-442B-AD64-8D5E4FB9876F}"/>
              </a:ext>
            </a:extLst>
          </p:cNvPr>
          <p:cNvSpPr/>
          <p:nvPr/>
        </p:nvSpPr>
        <p:spPr>
          <a:xfrm>
            <a:off x="9438409" y="4888733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FF2FC9F-2BAC-4551-91EB-1A4C5EE9C4CF}"/>
              </a:ext>
            </a:extLst>
          </p:cNvPr>
          <p:cNvSpPr/>
          <p:nvPr/>
        </p:nvSpPr>
        <p:spPr>
          <a:xfrm>
            <a:off x="8905009" y="3214180"/>
            <a:ext cx="1219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449B3B79-02C3-4A08-8A74-792E85433510}"/>
              </a:ext>
            </a:extLst>
          </p:cNvPr>
          <p:cNvSpPr/>
          <p:nvPr/>
        </p:nvSpPr>
        <p:spPr>
          <a:xfrm>
            <a:off x="9057409" y="3328480"/>
            <a:ext cx="914400" cy="1905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C23050F-FCEF-415E-97BC-42C5B92AAE5D}"/>
              </a:ext>
            </a:extLst>
          </p:cNvPr>
          <p:cNvSpPr/>
          <p:nvPr/>
        </p:nvSpPr>
        <p:spPr>
          <a:xfrm>
            <a:off x="9438409" y="4888733"/>
            <a:ext cx="152400" cy="1181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36442CD-6D1B-4F48-93FA-A2E0EC672463}"/>
              </a:ext>
            </a:extLst>
          </p:cNvPr>
          <p:cNvSpPr/>
          <p:nvPr/>
        </p:nvSpPr>
        <p:spPr>
          <a:xfrm>
            <a:off x="9438409" y="5917433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CFA9DA5-B5F1-459D-9E60-06D064D3F3AD}"/>
              </a:ext>
            </a:extLst>
          </p:cNvPr>
          <p:cNvSpPr/>
          <p:nvPr/>
        </p:nvSpPr>
        <p:spPr>
          <a:xfrm>
            <a:off x="9438409" y="5402896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A9C7397-4D3B-406C-A515-4AC8DB171D35}"/>
              </a:ext>
            </a:extLst>
          </p:cNvPr>
          <p:cNvSpPr/>
          <p:nvPr/>
        </p:nvSpPr>
        <p:spPr>
          <a:xfrm>
            <a:off x="9438409" y="5393649"/>
            <a:ext cx="1524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itle 50">
            <a:extLst>
              <a:ext uri="{FF2B5EF4-FFF2-40B4-BE49-F238E27FC236}">
                <a16:creationId xmlns:a16="http://schemas.microsoft.com/office/drawing/2014/main" id="{72CBD2EE-7820-4549-BA82-F7E97EB27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Modifications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D874B91-F584-4591-971A-CB183E539D10}"/>
              </a:ext>
            </a:extLst>
          </p:cNvPr>
          <p:cNvSpPr/>
          <p:nvPr/>
        </p:nvSpPr>
        <p:spPr>
          <a:xfrm>
            <a:off x="10515600" y="1008032"/>
            <a:ext cx="1524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EB1B59FD-B2AE-4F7C-A584-6E0D8E92B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2400" y="1008032"/>
            <a:ext cx="152400" cy="1371600"/>
          </a:xfrm>
          <a:prstGeom prst="rect">
            <a:avLst/>
          </a:prstGeom>
          <a:ln>
            <a:noFill/>
          </a:ln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B6C1AC8D-C27E-487E-9A5D-8C1C4D676C44}"/>
              </a:ext>
            </a:extLst>
          </p:cNvPr>
          <p:cNvSpPr/>
          <p:nvPr/>
        </p:nvSpPr>
        <p:spPr>
          <a:xfrm>
            <a:off x="10515600" y="665132"/>
            <a:ext cx="1219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FFBB2202-99E3-4982-89EB-E80349321F0E}"/>
              </a:ext>
            </a:extLst>
          </p:cNvPr>
          <p:cNvSpPr/>
          <p:nvPr/>
        </p:nvSpPr>
        <p:spPr>
          <a:xfrm>
            <a:off x="10668000" y="779432"/>
            <a:ext cx="914400" cy="1905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1861687-1C7E-45F7-959B-163D59D55021}"/>
              </a:ext>
            </a:extLst>
          </p:cNvPr>
          <p:cNvSpPr/>
          <p:nvPr/>
        </p:nvSpPr>
        <p:spPr>
          <a:xfrm>
            <a:off x="11049000" y="1181100"/>
            <a:ext cx="152400" cy="12917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47E0D41E-5C4B-4814-899E-89A7C6E69811}"/>
              </a:ext>
            </a:extLst>
          </p:cNvPr>
          <p:cNvSpPr/>
          <p:nvPr/>
        </p:nvSpPr>
        <p:spPr>
          <a:xfrm>
            <a:off x="11049000" y="2320448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BF02B7E-835C-4D72-A2A4-FA98FA407D4B}"/>
              </a:ext>
            </a:extLst>
          </p:cNvPr>
          <p:cNvSpPr/>
          <p:nvPr/>
        </p:nvSpPr>
        <p:spPr>
          <a:xfrm>
            <a:off x="11049000" y="2853848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0DA6D82-858B-4B80-89D5-2FCC987EEA2C}"/>
              </a:ext>
            </a:extLst>
          </p:cNvPr>
          <p:cNvSpPr/>
          <p:nvPr/>
        </p:nvSpPr>
        <p:spPr>
          <a:xfrm>
            <a:off x="11049000" y="2320448"/>
            <a:ext cx="1524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CC09D63-C732-475E-ACD3-8A55AA7981F5}"/>
              </a:ext>
            </a:extLst>
          </p:cNvPr>
          <p:cNvGrpSpPr/>
          <p:nvPr/>
        </p:nvGrpSpPr>
        <p:grpSpPr>
          <a:xfrm>
            <a:off x="10744200" y="914400"/>
            <a:ext cx="762000" cy="533400"/>
            <a:chOff x="10744200" y="1025048"/>
            <a:chExt cx="762000" cy="533400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E8C5FBF-9EE5-475B-B2F7-84AD969DB927}"/>
                </a:ext>
              </a:extLst>
            </p:cNvPr>
            <p:cNvSpPr/>
            <p:nvPr/>
          </p:nvSpPr>
          <p:spPr>
            <a:xfrm>
              <a:off x="10744200" y="1025048"/>
              <a:ext cx="7620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644470E-CD91-4375-8BAC-D1AE636DCC08}"/>
                </a:ext>
              </a:extLst>
            </p:cNvPr>
            <p:cNvSpPr/>
            <p:nvPr/>
          </p:nvSpPr>
          <p:spPr>
            <a:xfrm>
              <a:off x="11049000" y="1291748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A880443E-32EA-4B2D-B602-F99584804B58}"/>
              </a:ext>
            </a:extLst>
          </p:cNvPr>
          <p:cNvSpPr/>
          <p:nvPr/>
        </p:nvSpPr>
        <p:spPr>
          <a:xfrm>
            <a:off x="10521236" y="3557080"/>
            <a:ext cx="1524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CE37016D-AC59-4F99-994E-7D3A83B8C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8036" y="3557080"/>
            <a:ext cx="152400" cy="1371600"/>
          </a:xfrm>
          <a:prstGeom prst="rect">
            <a:avLst/>
          </a:prstGeom>
          <a:ln>
            <a:noFill/>
          </a:ln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E2137E3B-D5CC-4DB3-B296-638995362E48}"/>
              </a:ext>
            </a:extLst>
          </p:cNvPr>
          <p:cNvSpPr/>
          <p:nvPr/>
        </p:nvSpPr>
        <p:spPr>
          <a:xfrm>
            <a:off x="10521236" y="3214180"/>
            <a:ext cx="1219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3FDAEE16-C50C-4C94-9F57-1B08D6C12777}"/>
              </a:ext>
            </a:extLst>
          </p:cNvPr>
          <p:cNvSpPr/>
          <p:nvPr/>
        </p:nvSpPr>
        <p:spPr>
          <a:xfrm>
            <a:off x="10673636" y="3328480"/>
            <a:ext cx="914400" cy="1905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85B1DB3-1459-4CEB-B212-D1E213B370A2}"/>
              </a:ext>
            </a:extLst>
          </p:cNvPr>
          <p:cNvSpPr/>
          <p:nvPr/>
        </p:nvSpPr>
        <p:spPr>
          <a:xfrm>
            <a:off x="11051309" y="4772628"/>
            <a:ext cx="152400" cy="12917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4BBC88A-B251-4F7B-8775-3EFDFF8655DE}"/>
              </a:ext>
            </a:extLst>
          </p:cNvPr>
          <p:cNvSpPr/>
          <p:nvPr/>
        </p:nvSpPr>
        <p:spPr>
          <a:xfrm>
            <a:off x="11051309" y="5911976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303DB3C-E48D-4D42-AC1D-70323DCD6EB5}"/>
              </a:ext>
            </a:extLst>
          </p:cNvPr>
          <p:cNvSpPr/>
          <p:nvPr/>
        </p:nvSpPr>
        <p:spPr>
          <a:xfrm>
            <a:off x="11054636" y="5402896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3A5ABE3-00F8-4813-87D9-BF6B6F338B46}"/>
              </a:ext>
            </a:extLst>
          </p:cNvPr>
          <p:cNvSpPr/>
          <p:nvPr/>
        </p:nvSpPr>
        <p:spPr>
          <a:xfrm>
            <a:off x="11049000" y="5395809"/>
            <a:ext cx="1524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9653C846-7120-436E-B363-DDE4C3081221}"/>
              </a:ext>
            </a:extLst>
          </p:cNvPr>
          <p:cNvGrpSpPr/>
          <p:nvPr/>
        </p:nvGrpSpPr>
        <p:grpSpPr>
          <a:xfrm>
            <a:off x="10746509" y="4505928"/>
            <a:ext cx="762000" cy="533400"/>
            <a:chOff x="10744200" y="1025048"/>
            <a:chExt cx="762000" cy="533400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14E76597-A0B3-47CC-BCA5-03ED2D78368A}"/>
                </a:ext>
              </a:extLst>
            </p:cNvPr>
            <p:cNvSpPr/>
            <p:nvPr/>
          </p:nvSpPr>
          <p:spPr>
            <a:xfrm>
              <a:off x="10744200" y="1025048"/>
              <a:ext cx="7620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050B6A8D-7AF6-448D-973F-A9BFCE46AA83}"/>
                </a:ext>
              </a:extLst>
            </p:cNvPr>
            <p:cNvSpPr/>
            <p:nvPr/>
          </p:nvSpPr>
          <p:spPr>
            <a:xfrm>
              <a:off x="11049000" y="1291748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517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5ACFC23-645E-44E5-A782-E1328544F9BC}"/>
              </a:ext>
            </a:extLst>
          </p:cNvPr>
          <p:cNvSpPr/>
          <p:nvPr/>
        </p:nvSpPr>
        <p:spPr>
          <a:xfrm>
            <a:off x="2538438" y="1051110"/>
            <a:ext cx="5408435" cy="3574473"/>
          </a:xfrm>
          <a:custGeom>
            <a:avLst/>
            <a:gdLst>
              <a:gd name="connsiteX0" fmla="*/ 0 w 4276437"/>
              <a:gd name="connsiteY0" fmla="*/ 0 h 2826328"/>
              <a:gd name="connsiteX1" fmla="*/ 258619 w 4276437"/>
              <a:gd name="connsiteY1" fmla="*/ 508000 h 2826328"/>
              <a:gd name="connsiteX2" fmla="*/ 738909 w 4276437"/>
              <a:gd name="connsiteY2" fmla="*/ 1071419 h 2826328"/>
              <a:gd name="connsiteX3" fmla="*/ 1616364 w 4276437"/>
              <a:gd name="connsiteY3" fmla="*/ 1801091 h 2826328"/>
              <a:gd name="connsiteX4" fmla="*/ 2290619 w 4276437"/>
              <a:gd name="connsiteY4" fmla="*/ 2216728 h 2826328"/>
              <a:gd name="connsiteX5" fmla="*/ 3343564 w 4276437"/>
              <a:gd name="connsiteY5" fmla="*/ 2650837 h 2826328"/>
              <a:gd name="connsiteX6" fmla="*/ 4276437 w 4276437"/>
              <a:gd name="connsiteY6" fmla="*/ 2826328 h 282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6437" h="2826328">
                <a:moveTo>
                  <a:pt x="0" y="0"/>
                </a:moveTo>
                <a:cubicBezTo>
                  <a:pt x="67734" y="164715"/>
                  <a:pt x="135468" y="329430"/>
                  <a:pt x="258619" y="508000"/>
                </a:cubicBezTo>
                <a:cubicBezTo>
                  <a:pt x="381771" y="686570"/>
                  <a:pt x="512618" y="855904"/>
                  <a:pt x="738909" y="1071419"/>
                </a:cubicBezTo>
                <a:cubicBezTo>
                  <a:pt x="965200" y="1286934"/>
                  <a:pt x="1357746" y="1610206"/>
                  <a:pt x="1616364" y="1801091"/>
                </a:cubicBezTo>
                <a:cubicBezTo>
                  <a:pt x="1874982" y="1991976"/>
                  <a:pt x="2002752" y="2075104"/>
                  <a:pt x="2290619" y="2216728"/>
                </a:cubicBezTo>
                <a:cubicBezTo>
                  <a:pt x="2578486" y="2358352"/>
                  <a:pt x="3012594" y="2549237"/>
                  <a:pt x="3343564" y="2650837"/>
                </a:cubicBezTo>
                <a:cubicBezTo>
                  <a:pt x="3674534" y="2752437"/>
                  <a:pt x="3975485" y="2789382"/>
                  <a:pt x="4276437" y="2826328"/>
                </a:cubicBezTo>
              </a:path>
            </a:pathLst>
          </a:custGeom>
          <a:ln w="508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6AC4849-72A7-4A4F-A1B5-08CB566714AF}"/>
              </a:ext>
            </a:extLst>
          </p:cNvPr>
          <p:cNvCxnSpPr>
            <a:cxnSpLocks/>
            <a:stCxn id="3" idx="6"/>
          </p:cNvCxnSpPr>
          <p:nvPr/>
        </p:nvCxnSpPr>
        <p:spPr>
          <a:xfrm>
            <a:off x="7946873" y="4625583"/>
            <a:ext cx="0" cy="9578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8438303-26D4-426F-8E7F-0622E35E1B20}"/>
              </a:ext>
            </a:extLst>
          </p:cNvPr>
          <p:cNvCxnSpPr>
            <a:cxnSpLocks/>
          </p:cNvCxnSpPr>
          <p:nvPr/>
        </p:nvCxnSpPr>
        <p:spPr>
          <a:xfrm flipV="1">
            <a:off x="1828800" y="762000"/>
            <a:ext cx="0" cy="482144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79C8900-ABC7-4607-A574-F8D4712B438A}"/>
              </a:ext>
            </a:extLst>
          </p:cNvPr>
          <p:cNvCxnSpPr>
            <a:cxnSpLocks/>
          </p:cNvCxnSpPr>
          <p:nvPr/>
        </p:nvCxnSpPr>
        <p:spPr>
          <a:xfrm>
            <a:off x="1828800" y="5583448"/>
            <a:ext cx="6553200" cy="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F154F39-23FC-42D0-AB21-5B3566EE5EEB}"/>
              </a:ext>
            </a:extLst>
          </p:cNvPr>
          <p:cNvCxnSpPr>
            <a:cxnSpLocks/>
          </p:cNvCxnSpPr>
          <p:nvPr/>
        </p:nvCxnSpPr>
        <p:spPr>
          <a:xfrm flipV="1">
            <a:off x="2503394" y="1051110"/>
            <a:ext cx="0" cy="308386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E5C0120-3F67-4F29-9D86-E115A02EB831}"/>
              </a:ext>
            </a:extLst>
          </p:cNvPr>
          <p:cNvSpPr/>
          <p:nvPr/>
        </p:nvSpPr>
        <p:spPr>
          <a:xfrm>
            <a:off x="2468351" y="4134971"/>
            <a:ext cx="5481849" cy="1451312"/>
          </a:xfrm>
          <a:custGeom>
            <a:avLst/>
            <a:gdLst>
              <a:gd name="connsiteX0" fmla="*/ 5447112 w 5447112"/>
              <a:gd name="connsiteY0" fmla="*/ 1433227 h 1433819"/>
              <a:gd name="connsiteX1" fmla="*/ 4264857 w 5447112"/>
              <a:gd name="connsiteY1" fmla="*/ 1396281 h 1433819"/>
              <a:gd name="connsiteX2" fmla="*/ 2722385 w 5447112"/>
              <a:gd name="connsiteY2" fmla="*/ 1193081 h 1433819"/>
              <a:gd name="connsiteX3" fmla="*/ 1530894 w 5447112"/>
              <a:gd name="connsiteY3" fmla="*/ 860572 h 1433819"/>
              <a:gd name="connsiteX4" fmla="*/ 570312 w 5447112"/>
              <a:gd name="connsiteY4" fmla="*/ 417227 h 1433819"/>
              <a:gd name="connsiteX5" fmla="*/ 25367 w 5447112"/>
              <a:gd name="connsiteY5" fmla="*/ 20063 h 143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7112" h="1433819">
                <a:moveTo>
                  <a:pt x="5447112" y="1433227"/>
                </a:moveTo>
                <a:cubicBezTo>
                  <a:pt x="5083045" y="1434766"/>
                  <a:pt x="4718978" y="1436305"/>
                  <a:pt x="4264857" y="1396281"/>
                </a:cubicBezTo>
                <a:cubicBezTo>
                  <a:pt x="3810736" y="1356257"/>
                  <a:pt x="3178045" y="1282366"/>
                  <a:pt x="2722385" y="1193081"/>
                </a:cubicBezTo>
                <a:cubicBezTo>
                  <a:pt x="2266725" y="1103796"/>
                  <a:pt x="1889573" y="989881"/>
                  <a:pt x="1530894" y="860572"/>
                </a:cubicBezTo>
                <a:cubicBezTo>
                  <a:pt x="1172215" y="731263"/>
                  <a:pt x="821233" y="557312"/>
                  <a:pt x="570312" y="417227"/>
                </a:cubicBezTo>
                <a:cubicBezTo>
                  <a:pt x="319391" y="277142"/>
                  <a:pt x="-108560" y="-89234"/>
                  <a:pt x="25367" y="20063"/>
                </a:cubicBezTo>
              </a:path>
            </a:pathLst>
          </a:custGeom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itle 50">
            <a:extLst>
              <a:ext uri="{FF2B5EF4-FFF2-40B4-BE49-F238E27FC236}">
                <a16:creationId xmlns:a16="http://schemas.microsoft.com/office/drawing/2014/main" id="{72CBD2EE-7820-4549-BA82-F7E97EB27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Autoignition Pressure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47B04A-41A6-4A09-B277-2C9F4512A57D}"/>
              </a:ext>
            </a:extLst>
          </p:cNvPr>
          <p:cNvSpPr/>
          <p:nvPr/>
        </p:nvSpPr>
        <p:spPr>
          <a:xfrm>
            <a:off x="10058400" y="2192666"/>
            <a:ext cx="1524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2364B1-D023-4D6C-BF62-C181881EE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5200" y="2192666"/>
            <a:ext cx="152400" cy="1371600"/>
          </a:xfrm>
          <a:prstGeom prst="rect">
            <a:avLst/>
          </a:prstGeom>
          <a:ln>
            <a:noFill/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AB6437E-9234-4B6D-9617-82D44E3FFB57}"/>
              </a:ext>
            </a:extLst>
          </p:cNvPr>
          <p:cNvSpPr/>
          <p:nvPr/>
        </p:nvSpPr>
        <p:spPr>
          <a:xfrm>
            <a:off x="10287000" y="2209682"/>
            <a:ext cx="762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50892AA-2DB1-4DDA-99CE-23264004C741}"/>
              </a:ext>
            </a:extLst>
          </p:cNvPr>
          <p:cNvSpPr/>
          <p:nvPr/>
        </p:nvSpPr>
        <p:spPr>
          <a:xfrm>
            <a:off x="10591800" y="2476382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AED9C00-154B-4D1A-AE84-AE6D6A49838D}"/>
              </a:ext>
            </a:extLst>
          </p:cNvPr>
          <p:cNvSpPr/>
          <p:nvPr/>
        </p:nvSpPr>
        <p:spPr>
          <a:xfrm>
            <a:off x="10058400" y="1849766"/>
            <a:ext cx="1219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10464500-8145-4E06-A374-F13EA50BE366}"/>
              </a:ext>
            </a:extLst>
          </p:cNvPr>
          <p:cNvSpPr/>
          <p:nvPr/>
        </p:nvSpPr>
        <p:spPr>
          <a:xfrm>
            <a:off x="10210800" y="1964066"/>
            <a:ext cx="914400" cy="1905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6FD5D4-4420-48C3-99C7-113514D0AEDB}"/>
              </a:ext>
            </a:extLst>
          </p:cNvPr>
          <p:cNvSpPr/>
          <p:nvPr/>
        </p:nvSpPr>
        <p:spPr>
          <a:xfrm rot="448896">
            <a:off x="10533967" y="2476378"/>
            <a:ext cx="152400" cy="1181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1EF61F0-5FD7-44F4-A990-6E013CAD6EEB}"/>
              </a:ext>
            </a:extLst>
          </p:cNvPr>
          <p:cNvSpPr/>
          <p:nvPr/>
        </p:nvSpPr>
        <p:spPr>
          <a:xfrm>
            <a:off x="10457768" y="3513394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2511214-DE2F-450C-A23F-34476E5F36B9}"/>
              </a:ext>
            </a:extLst>
          </p:cNvPr>
          <p:cNvSpPr/>
          <p:nvPr/>
        </p:nvSpPr>
        <p:spPr>
          <a:xfrm>
            <a:off x="10591800" y="4038482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4B301F-D292-4D7A-B77C-B51714184B45}"/>
              </a:ext>
            </a:extLst>
          </p:cNvPr>
          <p:cNvSpPr/>
          <p:nvPr/>
        </p:nvSpPr>
        <p:spPr>
          <a:xfrm rot="20908043">
            <a:off x="10524785" y="3513393"/>
            <a:ext cx="1524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48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5ACFC23-645E-44E5-A782-E1328544F9BC}"/>
              </a:ext>
            </a:extLst>
          </p:cNvPr>
          <p:cNvSpPr/>
          <p:nvPr/>
        </p:nvSpPr>
        <p:spPr>
          <a:xfrm>
            <a:off x="2538438" y="1051110"/>
            <a:ext cx="5408435" cy="3574473"/>
          </a:xfrm>
          <a:custGeom>
            <a:avLst/>
            <a:gdLst>
              <a:gd name="connsiteX0" fmla="*/ 0 w 4276437"/>
              <a:gd name="connsiteY0" fmla="*/ 0 h 2826328"/>
              <a:gd name="connsiteX1" fmla="*/ 258619 w 4276437"/>
              <a:gd name="connsiteY1" fmla="*/ 508000 h 2826328"/>
              <a:gd name="connsiteX2" fmla="*/ 738909 w 4276437"/>
              <a:gd name="connsiteY2" fmla="*/ 1071419 h 2826328"/>
              <a:gd name="connsiteX3" fmla="*/ 1616364 w 4276437"/>
              <a:gd name="connsiteY3" fmla="*/ 1801091 h 2826328"/>
              <a:gd name="connsiteX4" fmla="*/ 2290619 w 4276437"/>
              <a:gd name="connsiteY4" fmla="*/ 2216728 h 2826328"/>
              <a:gd name="connsiteX5" fmla="*/ 3343564 w 4276437"/>
              <a:gd name="connsiteY5" fmla="*/ 2650837 h 2826328"/>
              <a:gd name="connsiteX6" fmla="*/ 4276437 w 4276437"/>
              <a:gd name="connsiteY6" fmla="*/ 2826328 h 282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6437" h="2826328">
                <a:moveTo>
                  <a:pt x="0" y="0"/>
                </a:moveTo>
                <a:cubicBezTo>
                  <a:pt x="67734" y="164715"/>
                  <a:pt x="135468" y="329430"/>
                  <a:pt x="258619" y="508000"/>
                </a:cubicBezTo>
                <a:cubicBezTo>
                  <a:pt x="381771" y="686570"/>
                  <a:pt x="512618" y="855904"/>
                  <a:pt x="738909" y="1071419"/>
                </a:cubicBezTo>
                <a:cubicBezTo>
                  <a:pt x="965200" y="1286934"/>
                  <a:pt x="1357746" y="1610206"/>
                  <a:pt x="1616364" y="1801091"/>
                </a:cubicBezTo>
                <a:cubicBezTo>
                  <a:pt x="1874982" y="1991976"/>
                  <a:pt x="2002752" y="2075104"/>
                  <a:pt x="2290619" y="2216728"/>
                </a:cubicBezTo>
                <a:cubicBezTo>
                  <a:pt x="2578486" y="2358352"/>
                  <a:pt x="3012594" y="2549237"/>
                  <a:pt x="3343564" y="2650837"/>
                </a:cubicBezTo>
                <a:cubicBezTo>
                  <a:pt x="3674534" y="2752437"/>
                  <a:pt x="3975485" y="2789382"/>
                  <a:pt x="4276437" y="2826328"/>
                </a:cubicBezTo>
              </a:path>
            </a:pathLst>
          </a:custGeom>
          <a:ln w="508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6AC4849-72A7-4A4F-A1B5-08CB566714AF}"/>
              </a:ext>
            </a:extLst>
          </p:cNvPr>
          <p:cNvCxnSpPr>
            <a:cxnSpLocks/>
            <a:stCxn id="3" idx="6"/>
          </p:cNvCxnSpPr>
          <p:nvPr/>
        </p:nvCxnSpPr>
        <p:spPr>
          <a:xfrm>
            <a:off x="7946873" y="4625583"/>
            <a:ext cx="0" cy="9578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8438303-26D4-426F-8E7F-0622E35E1B20}"/>
              </a:ext>
            </a:extLst>
          </p:cNvPr>
          <p:cNvCxnSpPr>
            <a:cxnSpLocks/>
          </p:cNvCxnSpPr>
          <p:nvPr/>
        </p:nvCxnSpPr>
        <p:spPr>
          <a:xfrm flipV="1">
            <a:off x="1828800" y="762000"/>
            <a:ext cx="0" cy="482144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79C8900-ABC7-4607-A574-F8D4712B438A}"/>
              </a:ext>
            </a:extLst>
          </p:cNvPr>
          <p:cNvCxnSpPr>
            <a:cxnSpLocks/>
          </p:cNvCxnSpPr>
          <p:nvPr/>
        </p:nvCxnSpPr>
        <p:spPr>
          <a:xfrm>
            <a:off x="1828800" y="5583448"/>
            <a:ext cx="6553200" cy="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F154F39-23FC-42D0-AB21-5B3566EE5EEB}"/>
              </a:ext>
            </a:extLst>
          </p:cNvPr>
          <p:cNvCxnSpPr>
            <a:cxnSpLocks/>
          </p:cNvCxnSpPr>
          <p:nvPr/>
        </p:nvCxnSpPr>
        <p:spPr>
          <a:xfrm flipV="1">
            <a:off x="2503394" y="1051110"/>
            <a:ext cx="0" cy="308386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E5C0120-3F67-4F29-9D86-E115A02EB831}"/>
              </a:ext>
            </a:extLst>
          </p:cNvPr>
          <p:cNvSpPr/>
          <p:nvPr/>
        </p:nvSpPr>
        <p:spPr>
          <a:xfrm>
            <a:off x="2468351" y="4134971"/>
            <a:ext cx="5481849" cy="1451312"/>
          </a:xfrm>
          <a:custGeom>
            <a:avLst/>
            <a:gdLst>
              <a:gd name="connsiteX0" fmla="*/ 5447112 w 5447112"/>
              <a:gd name="connsiteY0" fmla="*/ 1433227 h 1433819"/>
              <a:gd name="connsiteX1" fmla="*/ 4264857 w 5447112"/>
              <a:gd name="connsiteY1" fmla="*/ 1396281 h 1433819"/>
              <a:gd name="connsiteX2" fmla="*/ 2722385 w 5447112"/>
              <a:gd name="connsiteY2" fmla="*/ 1193081 h 1433819"/>
              <a:gd name="connsiteX3" fmla="*/ 1530894 w 5447112"/>
              <a:gd name="connsiteY3" fmla="*/ 860572 h 1433819"/>
              <a:gd name="connsiteX4" fmla="*/ 570312 w 5447112"/>
              <a:gd name="connsiteY4" fmla="*/ 417227 h 1433819"/>
              <a:gd name="connsiteX5" fmla="*/ 25367 w 5447112"/>
              <a:gd name="connsiteY5" fmla="*/ 20063 h 143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7112" h="1433819">
                <a:moveTo>
                  <a:pt x="5447112" y="1433227"/>
                </a:moveTo>
                <a:cubicBezTo>
                  <a:pt x="5083045" y="1434766"/>
                  <a:pt x="4718978" y="1436305"/>
                  <a:pt x="4264857" y="1396281"/>
                </a:cubicBezTo>
                <a:cubicBezTo>
                  <a:pt x="3810736" y="1356257"/>
                  <a:pt x="3178045" y="1282366"/>
                  <a:pt x="2722385" y="1193081"/>
                </a:cubicBezTo>
                <a:cubicBezTo>
                  <a:pt x="2266725" y="1103796"/>
                  <a:pt x="1889573" y="989881"/>
                  <a:pt x="1530894" y="860572"/>
                </a:cubicBezTo>
                <a:cubicBezTo>
                  <a:pt x="1172215" y="731263"/>
                  <a:pt x="821233" y="557312"/>
                  <a:pt x="570312" y="417227"/>
                </a:cubicBezTo>
                <a:cubicBezTo>
                  <a:pt x="319391" y="277142"/>
                  <a:pt x="-108560" y="-89234"/>
                  <a:pt x="25367" y="20063"/>
                </a:cubicBezTo>
              </a:path>
            </a:pathLst>
          </a:custGeom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itle 50">
            <a:extLst>
              <a:ext uri="{FF2B5EF4-FFF2-40B4-BE49-F238E27FC236}">
                <a16:creationId xmlns:a16="http://schemas.microsoft.com/office/drawing/2014/main" id="{72CBD2EE-7820-4549-BA82-F7E97EB27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Intake/Exhaust Strokes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47B04A-41A6-4A09-B277-2C9F4512A57D}"/>
              </a:ext>
            </a:extLst>
          </p:cNvPr>
          <p:cNvSpPr/>
          <p:nvPr/>
        </p:nvSpPr>
        <p:spPr>
          <a:xfrm>
            <a:off x="10058400" y="2192666"/>
            <a:ext cx="1524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2364B1-D023-4D6C-BF62-C181881EE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5200" y="2192666"/>
            <a:ext cx="152400" cy="1371600"/>
          </a:xfrm>
          <a:prstGeom prst="rect">
            <a:avLst/>
          </a:prstGeom>
          <a:ln>
            <a:noFill/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AB6437E-9234-4B6D-9617-82D44E3FFB57}"/>
              </a:ext>
            </a:extLst>
          </p:cNvPr>
          <p:cNvSpPr/>
          <p:nvPr/>
        </p:nvSpPr>
        <p:spPr>
          <a:xfrm>
            <a:off x="10287000" y="2209682"/>
            <a:ext cx="762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50892AA-2DB1-4DDA-99CE-23264004C741}"/>
              </a:ext>
            </a:extLst>
          </p:cNvPr>
          <p:cNvSpPr/>
          <p:nvPr/>
        </p:nvSpPr>
        <p:spPr>
          <a:xfrm>
            <a:off x="10591800" y="2476382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AED9C00-154B-4D1A-AE84-AE6D6A49838D}"/>
              </a:ext>
            </a:extLst>
          </p:cNvPr>
          <p:cNvSpPr/>
          <p:nvPr/>
        </p:nvSpPr>
        <p:spPr>
          <a:xfrm>
            <a:off x="10058400" y="1849766"/>
            <a:ext cx="1219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10464500-8145-4E06-A374-F13EA50BE366}"/>
              </a:ext>
            </a:extLst>
          </p:cNvPr>
          <p:cNvSpPr/>
          <p:nvPr/>
        </p:nvSpPr>
        <p:spPr>
          <a:xfrm>
            <a:off x="10210800" y="1964066"/>
            <a:ext cx="914400" cy="1905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6FD5D4-4420-48C3-99C7-113514D0AEDB}"/>
              </a:ext>
            </a:extLst>
          </p:cNvPr>
          <p:cNvSpPr/>
          <p:nvPr/>
        </p:nvSpPr>
        <p:spPr>
          <a:xfrm rot="448896">
            <a:off x="10533967" y="2476378"/>
            <a:ext cx="152400" cy="1181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1EF61F0-5FD7-44F4-A990-6E013CAD6EEB}"/>
              </a:ext>
            </a:extLst>
          </p:cNvPr>
          <p:cNvSpPr/>
          <p:nvPr/>
        </p:nvSpPr>
        <p:spPr>
          <a:xfrm>
            <a:off x="10457768" y="3513394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2511214-DE2F-450C-A23F-34476E5F36B9}"/>
              </a:ext>
            </a:extLst>
          </p:cNvPr>
          <p:cNvSpPr/>
          <p:nvPr/>
        </p:nvSpPr>
        <p:spPr>
          <a:xfrm>
            <a:off x="10591800" y="4038482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4B301F-D292-4D7A-B77C-B51714184B45}"/>
              </a:ext>
            </a:extLst>
          </p:cNvPr>
          <p:cNvSpPr/>
          <p:nvPr/>
        </p:nvSpPr>
        <p:spPr>
          <a:xfrm rot="20908043">
            <a:off x="10524785" y="3513393"/>
            <a:ext cx="1524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4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65963BE-5B22-46EB-978A-B07E382714BF}"/>
              </a:ext>
            </a:extLst>
          </p:cNvPr>
          <p:cNvGrpSpPr/>
          <p:nvPr/>
        </p:nvGrpSpPr>
        <p:grpSpPr>
          <a:xfrm>
            <a:off x="762000" y="1689529"/>
            <a:ext cx="4725718" cy="3478942"/>
            <a:chOff x="1828800" y="762000"/>
            <a:chExt cx="6553200" cy="4824283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85ACFC23-645E-44E5-A782-E1328544F9BC}"/>
                </a:ext>
              </a:extLst>
            </p:cNvPr>
            <p:cNvSpPr/>
            <p:nvPr/>
          </p:nvSpPr>
          <p:spPr>
            <a:xfrm>
              <a:off x="2538438" y="1051110"/>
              <a:ext cx="5408435" cy="3574473"/>
            </a:xfrm>
            <a:custGeom>
              <a:avLst/>
              <a:gdLst>
                <a:gd name="connsiteX0" fmla="*/ 0 w 4276437"/>
                <a:gd name="connsiteY0" fmla="*/ 0 h 2826328"/>
                <a:gd name="connsiteX1" fmla="*/ 258619 w 4276437"/>
                <a:gd name="connsiteY1" fmla="*/ 508000 h 2826328"/>
                <a:gd name="connsiteX2" fmla="*/ 738909 w 4276437"/>
                <a:gd name="connsiteY2" fmla="*/ 1071419 h 2826328"/>
                <a:gd name="connsiteX3" fmla="*/ 1616364 w 4276437"/>
                <a:gd name="connsiteY3" fmla="*/ 1801091 h 2826328"/>
                <a:gd name="connsiteX4" fmla="*/ 2290619 w 4276437"/>
                <a:gd name="connsiteY4" fmla="*/ 2216728 h 2826328"/>
                <a:gd name="connsiteX5" fmla="*/ 3343564 w 4276437"/>
                <a:gd name="connsiteY5" fmla="*/ 2650837 h 2826328"/>
                <a:gd name="connsiteX6" fmla="*/ 4276437 w 4276437"/>
                <a:gd name="connsiteY6" fmla="*/ 2826328 h 2826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76437" h="2826328">
                  <a:moveTo>
                    <a:pt x="0" y="0"/>
                  </a:moveTo>
                  <a:cubicBezTo>
                    <a:pt x="67734" y="164715"/>
                    <a:pt x="135468" y="329430"/>
                    <a:pt x="258619" y="508000"/>
                  </a:cubicBezTo>
                  <a:cubicBezTo>
                    <a:pt x="381771" y="686570"/>
                    <a:pt x="512618" y="855904"/>
                    <a:pt x="738909" y="1071419"/>
                  </a:cubicBezTo>
                  <a:cubicBezTo>
                    <a:pt x="965200" y="1286934"/>
                    <a:pt x="1357746" y="1610206"/>
                    <a:pt x="1616364" y="1801091"/>
                  </a:cubicBezTo>
                  <a:cubicBezTo>
                    <a:pt x="1874982" y="1991976"/>
                    <a:pt x="2002752" y="2075104"/>
                    <a:pt x="2290619" y="2216728"/>
                  </a:cubicBezTo>
                  <a:cubicBezTo>
                    <a:pt x="2578486" y="2358352"/>
                    <a:pt x="3012594" y="2549237"/>
                    <a:pt x="3343564" y="2650837"/>
                  </a:cubicBezTo>
                  <a:cubicBezTo>
                    <a:pt x="3674534" y="2752437"/>
                    <a:pt x="3975485" y="2789382"/>
                    <a:pt x="4276437" y="2826328"/>
                  </a:cubicBezTo>
                </a:path>
              </a:pathLst>
            </a:custGeom>
            <a:ln w="508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6AC4849-72A7-4A4F-A1B5-08CB566714AF}"/>
                </a:ext>
              </a:extLst>
            </p:cNvPr>
            <p:cNvCxnSpPr>
              <a:cxnSpLocks/>
              <a:stCxn id="3" idx="6"/>
            </p:cNvCxnSpPr>
            <p:nvPr/>
          </p:nvCxnSpPr>
          <p:spPr>
            <a:xfrm>
              <a:off x="7946873" y="4625583"/>
              <a:ext cx="0" cy="95785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88438303-26D4-426F-8E7F-0622E35E1B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8800" y="762000"/>
              <a:ext cx="0" cy="4821448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79C8900-ABC7-4607-A574-F8D4712B438A}"/>
                </a:ext>
              </a:extLst>
            </p:cNvPr>
            <p:cNvCxnSpPr>
              <a:cxnSpLocks/>
            </p:cNvCxnSpPr>
            <p:nvPr/>
          </p:nvCxnSpPr>
          <p:spPr>
            <a:xfrm>
              <a:off x="1828800" y="5583448"/>
              <a:ext cx="6553200" cy="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F154F39-23FC-42D0-AB21-5B3566EE5E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03394" y="1051110"/>
              <a:ext cx="0" cy="308386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E5C0120-3F67-4F29-9D86-E115A02EB831}"/>
                </a:ext>
              </a:extLst>
            </p:cNvPr>
            <p:cNvSpPr/>
            <p:nvPr/>
          </p:nvSpPr>
          <p:spPr>
            <a:xfrm>
              <a:off x="2468351" y="4134971"/>
              <a:ext cx="5481849" cy="1451312"/>
            </a:xfrm>
            <a:custGeom>
              <a:avLst/>
              <a:gdLst>
                <a:gd name="connsiteX0" fmla="*/ 5447112 w 5447112"/>
                <a:gd name="connsiteY0" fmla="*/ 1433227 h 1433819"/>
                <a:gd name="connsiteX1" fmla="*/ 4264857 w 5447112"/>
                <a:gd name="connsiteY1" fmla="*/ 1396281 h 1433819"/>
                <a:gd name="connsiteX2" fmla="*/ 2722385 w 5447112"/>
                <a:gd name="connsiteY2" fmla="*/ 1193081 h 1433819"/>
                <a:gd name="connsiteX3" fmla="*/ 1530894 w 5447112"/>
                <a:gd name="connsiteY3" fmla="*/ 860572 h 1433819"/>
                <a:gd name="connsiteX4" fmla="*/ 570312 w 5447112"/>
                <a:gd name="connsiteY4" fmla="*/ 417227 h 1433819"/>
                <a:gd name="connsiteX5" fmla="*/ 25367 w 5447112"/>
                <a:gd name="connsiteY5" fmla="*/ 20063 h 143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47112" h="1433819">
                  <a:moveTo>
                    <a:pt x="5447112" y="1433227"/>
                  </a:moveTo>
                  <a:cubicBezTo>
                    <a:pt x="5083045" y="1434766"/>
                    <a:pt x="4718978" y="1436305"/>
                    <a:pt x="4264857" y="1396281"/>
                  </a:cubicBezTo>
                  <a:cubicBezTo>
                    <a:pt x="3810736" y="1356257"/>
                    <a:pt x="3178045" y="1282366"/>
                    <a:pt x="2722385" y="1193081"/>
                  </a:cubicBezTo>
                  <a:cubicBezTo>
                    <a:pt x="2266725" y="1103796"/>
                    <a:pt x="1889573" y="989881"/>
                    <a:pt x="1530894" y="860572"/>
                  </a:cubicBezTo>
                  <a:cubicBezTo>
                    <a:pt x="1172215" y="731263"/>
                    <a:pt x="821233" y="557312"/>
                    <a:pt x="570312" y="417227"/>
                  </a:cubicBezTo>
                  <a:cubicBezTo>
                    <a:pt x="319391" y="277142"/>
                    <a:pt x="-108560" y="-89234"/>
                    <a:pt x="25367" y="20063"/>
                  </a:cubicBezTo>
                </a:path>
              </a:pathLst>
            </a:cu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itle 50">
            <a:extLst>
              <a:ext uri="{FF2B5EF4-FFF2-40B4-BE49-F238E27FC236}">
                <a16:creationId xmlns:a16="http://schemas.microsoft.com/office/drawing/2014/main" id="{72CBD2EE-7820-4549-BA82-F7E97EB27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Shapes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20F7066-E710-47D0-90A3-6783AFE44D22}"/>
              </a:ext>
            </a:extLst>
          </p:cNvPr>
          <p:cNvSpPr/>
          <p:nvPr/>
        </p:nvSpPr>
        <p:spPr>
          <a:xfrm>
            <a:off x="6988742" y="1898015"/>
            <a:ext cx="3900192" cy="2577665"/>
          </a:xfrm>
          <a:custGeom>
            <a:avLst/>
            <a:gdLst>
              <a:gd name="connsiteX0" fmla="*/ 0 w 4276437"/>
              <a:gd name="connsiteY0" fmla="*/ 0 h 2826328"/>
              <a:gd name="connsiteX1" fmla="*/ 258619 w 4276437"/>
              <a:gd name="connsiteY1" fmla="*/ 508000 h 2826328"/>
              <a:gd name="connsiteX2" fmla="*/ 738909 w 4276437"/>
              <a:gd name="connsiteY2" fmla="*/ 1071419 h 2826328"/>
              <a:gd name="connsiteX3" fmla="*/ 1616364 w 4276437"/>
              <a:gd name="connsiteY3" fmla="*/ 1801091 h 2826328"/>
              <a:gd name="connsiteX4" fmla="*/ 2290619 w 4276437"/>
              <a:gd name="connsiteY4" fmla="*/ 2216728 h 2826328"/>
              <a:gd name="connsiteX5" fmla="*/ 3343564 w 4276437"/>
              <a:gd name="connsiteY5" fmla="*/ 2650837 h 2826328"/>
              <a:gd name="connsiteX6" fmla="*/ 4276437 w 4276437"/>
              <a:gd name="connsiteY6" fmla="*/ 2826328 h 282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6437" h="2826328">
                <a:moveTo>
                  <a:pt x="0" y="0"/>
                </a:moveTo>
                <a:cubicBezTo>
                  <a:pt x="67734" y="164715"/>
                  <a:pt x="135468" y="329430"/>
                  <a:pt x="258619" y="508000"/>
                </a:cubicBezTo>
                <a:cubicBezTo>
                  <a:pt x="381771" y="686570"/>
                  <a:pt x="512618" y="855904"/>
                  <a:pt x="738909" y="1071419"/>
                </a:cubicBezTo>
                <a:cubicBezTo>
                  <a:pt x="965200" y="1286934"/>
                  <a:pt x="1357746" y="1610206"/>
                  <a:pt x="1616364" y="1801091"/>
                </a:cubicBezTo>
                <a:cubicBezTo>
                  <a:pt x="1874982" y="1991976"/>
                  <a:pt x="2002752" y="2075104"/>
                  <a:pt x="2290619" y="2216728"/>
                </a:cubicBezTo>
                <a:cubicBezTo>
                  <a:pt x="2578486" y="2358352"/>
                  <a:pt x="3012594" y="2549237"/>
                  <a:pt x="3343564" y="2650837"/>
                </a:cubicBezTo>
                <a:cubicBezTo>
                  <a:pt x="3674534" y="2752437"/>
                  <a:pt x="3975485" y="2789382"/>
                  <a:pt x="4276437" y="2826328"/>
                </a:cubicBezTo>
              </a:path>
            </a:pathLst>
          </a:custGeom>
          <a:ln w="25400" cap="flat" cmpd="sng" algn="ctr">
            <a:solidFill>
              <a:schemeClr val="dk1"/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B97B202-9BB1-474B-B911-3A544AFB5CF4}"/>
              </a:ext>
            </a:extLst>
          </p:cNvPr>
          <p:cNvCxnSpPr>
            <a:cxnSpLocks/>
            <a:stCxn id="23" idx="6"/>
          </p:cNvCxnSpPr>
          <p:nvPr/>
        </p:nvCxnSpPr>
        <p:spPr>
          <a:xfrm>
            <a:off x="10888934" y="4475680"/>
            <a:ext cx="0" cy="690741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1FD3867-C572-49AC-B6F5-31C430855E10}"/>
              </a:ext>
            </a:extLst>
          </p:cNvPr>
          <p:cNvCxnSpPr>
            <a:cxnSpLocks/>
          </p:cNvCxnSpPr>
          <p:nvPr/>
        </p:nvCxnSpPr>
        <p:spPr>
          <a:xfrm flipV="1">
            <a:off x="6477000" y="1689529"/>
            <a:ext cx="0" cy="347689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B9509B3-8A67-4105-B1B6-2AFB13A6381C}"/>
              </a:ext>
            </a:extLst>
          </p:cNvPr>
          <p:cNvCxnSpPr>
            <a:cxnSpLocks/>
          </p:cNvCxnSpPr>
          <p:nvPr/>
        </p:nvCxnSpPr>
        <p:spPr>
          <a:xfrm>
            <a:off x="6477000" y="5166427"/>
            <a:ext cx="4725718" cy="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59890AD-0F72-4EFD-9615-B8BDAC7D8458}"/>
              </a:ext>
            </a:extLst>
          </p:cNvPr>
          <p:cNvCxnSpPr>
            <a:cxnSpLocks/>
          </p:cNvCxnSpPr>
          <p:nvPr/>
        </p:nvCxnSpPr>
        <p:spPr>
          <a:xfrm flipV="1">
            <a:off x="6963471" y="1898015"/>
            <a:ext cx="0" cy="2223868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D86B8DC-9E51-4555-B1D7-BDEC1BB69020}"/>
              </a:ext>
            </a:extLst>
          </p:cNvPr>
          <p:cNvSpPr/>
          <p:nvPr/>
        </p:nvSpPr>
        <p:spPr>
          <a:xfrm>
            <a:off x="6938200" y="4121884"/>
            <a:ext cx="3953133" cy="1046587"/>
          </a:xfrm>
          <a:custGeom>
            <a:avLst/>
            <a:gdLst>
              <a:gd name="connsiteX0" fmla="*/ 5447112 w 5447112"/>
              <a:gd name="connsiteY0" fmla="*/ 1433227 h 1433819"/>
              <a:gd name="connsiteX1" fmla="*/ 4264857 w 5447112"/>
              <a:gd name="connsiteY1" fmla="*/ 1396281 h 1433819"/>
              <a:gd name="connsiteX2" fmla="*/ 2722385 w 5447112"/>
              <a:gd name="connsiteY2" fmla="*/ 1193081 h 1433819"/>
              <a:gd name="connsiteX3" fmla="*/ 1530894 w 5447112"/>
              <a:gd name="connsiteY3" fmla="*/ 860572 h 1433819"/>
              <a:gd name="connsiteX4" fmla="*/ 570312 w 5447112"/>
              <a:gd name="connsiteY4" fmla="*/ 417227 h 1433819"/>
              <a:gd name="connsiteX5" fmla="*/ 25367 w 5447112"/>
              <a:gd name="connsiteY5" fmla="*/ 20063 h 143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7112" h="1433819">
                <a:moveTo>
                  <a:pt x="5447112" y="1433227"/>
                </a:moveTo>
                <a:cubicBezTo>
                  <a:pt x="5083045" y="1434766"/>
                  <a:pt x="4718978" y="1436305"/>
                  <a:pt x="4264857" y="1396281"/>
                </a:cubicBezTo>
                <a:cubicBezTo>
                  <a:pt x="3810736" y="1356257"/>
                  <a:pt x="3178045" y="1282366"/>
                  <a:pt x="2722385" y="1193081"/>
                </a:cubicBezTo>
                <a:cubicBezTo>
                  <a:pt x="2266725" y="1103796"/>
                  <a:pt x="1889573" y="989881"/>
                  <a:pt x="1530894" y="860572"/>
                </a:cubicBezTo>
                <a:cubicBezTo>
                  <a:pt x="1172215" y="731263"/>
                  <a:pt x="821233" y="557312"/>
                  <a:pt x="570312" y="417227"/>
                </a:cubicBezTo>
                <a:cubicBezTo>
                  <a:pt x="319391" y="277142"/>
                  <a:pt x="-108560" y="-89234"/>
                  <a:pt x="25367" y="20063"/>
                </a:cubicBezTo>
              </a:path>
            </a:pathLst>
          </a:custGeom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CB37E4E-16EB-4D9C-8BF7-922EBC83DC1B}"/>
              </a:ext>
            </a:extLst>
          </p:cNvPr>
          <p:cNvCxnSpPr>
            <a:stCxn id="29" idx="0"/>
          </p:cNvCxnSpPr>
          <p:nvPr/>
        </p:nvCxnSpPr>
        <p:spPr>
          <a:xfrm flipH="1" flipV="1">
            <a:off x="7015669" y="5166421"/>
            <a:ext cx="3875664" cy="1618"/>
          </a:xfrm>
          <a:prstGeom prst="straightConnector1">
            <a:avLst/>
          </a:prstGeom>
          <a:ln w="476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313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65963BE-5B22-46EB-978A-B07E382714BF}"/>
              </a:ext>
            </a:extLst>
          </p:cNvPr>
          <p:cNvGrpSpPr/>
          <p:nvPr/>
        </p:nvGrpSpPr>
        <p:grpSpPr>
          <a:xfrm>
            <a:off x="762000" y="1689529"/>
            <a:ext cx="4725718" cy="3478942"/>
            <a:chOff x="1828800" y="762000"/>
            <a:chExt cx="6553200" cy="4824283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85ACFC23-645E-44E5-A782-E1328544F9BC}"/>
                </a:ext>
              </a:extLst>
            </p:cNvPr>
            <p:cNvSpPr/>
            <p:nvPr/>
          </p:nvSpPr>
          <p:spPr>
            <a:xfrm>
              <a:off x="2538438" y="1051110"/>
              <a:ext cx="5408435" cy="3574473"/>
            </a:xfrm>
            <a:custGeom>
              <a:avLst/>
              <a:gdLst>
                <a:gd name="connsiteX0" fmla="*/ 0 w 4276437"/>
                <a:gd name="connsiteY0" fmla="*/ 0 h 2826328"/>
                <a:gd name="connsiteX1" fmla="*/ 258619 w 4276437"/>
                <a:gd name="connsiteY1" fmla="*/ 508000 h 2826328"/>
                <a:gd name="connsiteX2" fmla="*/ 738909 w 4276437"/>
                <a:gd name="connsiteY2" fmla="*/ 1071419 h 2826328"/>
                <a:gd name="connsiteX3" fmla="*/ 1616364 w 4276437"/>
                <a:gd name="connsiteY3" fmla="*/ 1801091 h 2826328"/>
                <a:gd name="connsiteX4" fmla="*/ 2290619 w 4276437"/>
                <a:gd name="connsiteY4" fmla="*/ 2216728 h 2826328"/>
                <a:gd name="connsiteX5" fmla="*/ 3343564 w 4276437"/>
                <a:gd name="connsiteY5" fmla="*/ 2650837 h 2826328"/>
                <a:gd name="connsiteX6" fmla="*/ 4276437 w 4276437"/>
                <a:gd name="connsiteY6" fmla="*/ 2826328 h 2826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76437" h="2826328">
                  <a:moveTo>
                    <a:pt x="0" y="0"/>
                  </a:moveTo>
                  <a:cubicBezTo>
                    <a:pt x="67734" y="164715"/>
                    <a:pt x="135468" y="329430"/>
                    <a:pt x="258619" y="508000"/>
                  </a:cubicBezTo>
                  <a:cubicBezTo>
                    <a:pt x="381771" y="686570"/>
                    <a:pt x="512618" y="855904"/>
                    <a:pt x="738909" y="1071419"/>
                  </a:cubicBezTo>
                  <a:cubicBezTo>
                    <a:pt x="965200" y="1286934"/>
                    <a:pt x="1357746" y="1610206"/>
                    <a:pt x="1616364" y="1801091"/>
                  </a:cubicBezTo>
                  <a:cubicBezTo>
                    <a:pt x="1874982" y="1991976"/>
                    <a:pt x="2002752" y="2075104"/>
                    <a:pt x="2290619" y="2216728"/>
                  </a:cubicBezTo>
                  <a:cubicBezTo>
                    <a:pt x="2578486" y="2358352"/>
                    <a:pt x="3012594" y="2549237"/>
                    <a:pt x="3343564" y="2650837"/>
                  </a:cubicBezTo>
                  <a:cubicBezTo>
                    <a:pt x="3674534" y="2752437"/>
                    <a:pt x="3975485" y="2789382"/>
                    <a:pt x="4276437" y="2826328"/>
                  </a:cubicBezTo>
                </a:path>
              </a:pathLst>
            </a:custGeom>
            <a:ln w="508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6AC4849-72A7-4A4F-A1B5-08CB566714AF}"/>
                </a:ext>
              </a:extLst>
            </p:cNvPr>
            <p:cNvCxnSpPr>
              <a:cxnSpLocks/>
              <a:stCxn id="3" idx="6"/>
            </p:cNvCxnSpPr>
            <p:nvPr/>
          </p:nvCxnSpPr>
          <p:spPr>
            <a:xfrm>
              <a:off x="7946873" y="4625583"/>
              <a:ext cx="0" cy="95785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88438303-26D4-426F-8E7F-0622E35E1B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8800" y="762000"/>
              <a:ext cx="0" cy="4821448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79C8900-ABC7-4607-A574-F8D4712B438A}"/>
                </a:ext>
              </a:extLst>
            </p:cNvPr>
            <p:cNvCxnSpPr>
              <a:cxnSpLocks/>
            </p:cNvCxnSpPr>
            <p:nvPr/>
          </p:nvCxnSpPr>
          <p:spPr>
            <a:xfrm>
              <a:off x="1828800" y="5583448"/>
              <a:ext cx="6553200" cy="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F154F39-23FC-42D0-AB21-5B3566EE5E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03394" y="1051110"/>
              <a:ext cx="0" cy="308386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E5C0120-3F67-4F29-9D86-E115A02EB831}"/>
                </a:ext>
              </a:extLst>
            </p:cNvPr>
            <p:cNvSpPr/>
            <p:nvPr/>
          </p:nvSpPr>
          <p:spPr>
            <a:xfrm>
              <a:off x="2468351" y="4134971"/>
              <a:ext cx="5481849" cy="1451312"/>
            </a:xfrm>
            <a:custGeom>
              <a:avLst/>
              <a:gdLst>
                <a:gd name="connsiteX0" fmla="*/ 5447112 w 5447112"/>
                <a:gd name="connsiteY0" fmla="*/ 1433227 h 1433819"/>
                <a:gd name="connsiteX1" fmla="*/ 4264857 w 5447112"/>
                <a:gd name="connsiteY1" fmla="*/ 1396281 h 1433819"/>
                <a:gd name="connsiteX2" fmla="*/ 2722385 w 5447112"/>
                <a:gd name="connsiteY2" fmla="*/ 1193081 h 1433819"/>
                <a:gd name="connsiteX3" fmla="*/ 1530894 w 5447112"/>
                <a:gd name="connsiteY3" fmla="*/ 860572 h 1433819"/>
                <a:gd name="connsiteX4" fmla="*/ 570312 w 5447112"/>
                <a:gd name="connsiteY4" fmla="*/ 417227 h 1433819"/>
                <a:gd name="connsiteX5" fmla="*/ 25367 w 5447112"/>
                <a:gd name="connsiteY5" fmla="*/ 20063 h 143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47112" h="1433819">
                  <a:moveTo>
                    <a:pt x="5447112" y="1433227"/>
                  </a:moveTo>
                  <a:cubicBezTo>
                    <a:pt x="5083045" y="1434766"/>
                    <a:pt x="4718978" y="1436305"/>
                    <a:pt x="4264857" y="1396281"/>
                  </a:cubicBezTo>
                  <a:cubicBezTo>
                    <a:pt x="3810736" y="1356257"/>
                    <a:pt x="3178045" y="1282366"/>
                    <a:pt x="2722385" y="1193081"/>
                  </a:cubicBezTo>
                  <a:cubicBezTo>
                    <a:pt x="2266725" y="1103796"/>
                    <a:pt x="1889573" y="989881"/>
                    <a:pt x="1530894" y="860572"/>
                  </a:cubicBezTo>
                  <a:cubicBezTo>
                    <a:pt x="1172215" y="731263"/>
                    <a:pt x="821233" y="557312"/>
                    <a:pt x="570312" y="417227"/>
                  </a:cubicBezTo>
                  <a:cubicBezTo>
                    <a:pt x="319391" y="277142"/>
                    <a:pt x="-108560" y="-89234"/>
                    <a:pt x="25367" y="20063"/>
                  </a:cubicBezTo>
                </a:path>
              </a:pathLst>
            </a:cu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itle 50">
            <a:extLst>
              <a:ext uri="{FF2B5EF4-FFF2-40B4-BE49-F238E27FC236}">
                <a16:creationId xmlns:a16="http://schemas.microsoft.com/office/drawing/2014/main" id="{72CBD2EE-7820-4549-BA82-F7E97EB27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Loss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20F7066-E710-47D0-90A3-6783AFE44D22}"/>
              </a:ext>
            </a:extLst>
          </p:cNvPr>
          <p:cNvSpPr/>
          <p:nvPr/>
        </p:nvSpPr>
        <p:spPr>
          <a:xfrm>
            <a:off x="6988742" y="1898015"/>
            <a:ext cx="3900192" cy="2577665"/>
          </a:xfrm>
          <a:custGeom>
            <a:avLst/>
            <a:gdLst>
              <a:gd name="connsiteX0" fmla="*/ 0 w 4276437"/>
              <a:gd name="connsiteY0" fmla="*/ 0 h 2826328"/>
              <a:gd name="connsiteX1" fmla="*/ 258619 w 4276437"/>
              <a:gd name="connsiteY1" fmla="*/ 508000 h 2826328"/>
              <a:gd name="connsiteX2" fmla="*/ 738909 w 4276437"/>
              <a:gd name="connsiteY2" fmla="*/ 1071419 h 2826328"/>
              <a:gd name="connsiteX3" fmla="*/ 1616364 w 4276437"/>
              <a:gd name="connsiteY3" fmla="*/ 1801091 h 2826328"/>
              <a:gd name="connsiteX4" fmla="*/ 2290619 w 4276437"/>
              <a:gd name="connsiteY4" fmla="*/ 2216728 h 2826328"/>
              <a:gd name="connsiteX5" fmla="*/ 3343564 w 4276437"/>
              <a:gd name="connsiteY5" fmla="*/ 2650837 h 2826328"/>
              <a:gd name="connsiteX6" fmla="*/ 4276437 w 4276437"/>
              <a:gd name="connsiteY6" fmla="*/ 2826328 h 282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6437" h="2826328">
                <a:moveTo>
                  <a:pt x="0" y="0"/>
                </a:moveTo>
                <a:cubicBezTo>
                  <a:pt x="67734" y="164715"/>
                  <a:pt x="135468" y="329430"/>
                  <a:pt x="258619" y="508000"/>
                </a:cubicBezTo>
                <a:cubicBezTo>
                  <a:pt x="381771" y="686570"/>
                  <a:pt x="512618" y="855904"/>
                  <a:pt x="738909" y="1071419"/>
                </a:cubicBezTo>
                <a:cubicBezTo>
                  <a:pt x="965200" y="1286934"/>
                  <a:pt x="1357746" y="1610206"/>
                  <a:pt x="1616364" y="1801091"/>
                </a:cubicBezTo>
                <a:cubicBezTo>
                  <a:pt x="1874982" y="1991976"/>
                  <a:pt x="2002752" y="2075104"/>
                  <a:pt x="2290619" y="2216728"/>
                </a:cubicBezTo>
                <a:cubicBezTo>
                  <a:pt x="2578486" y="2358352"/>
                  <a:pt x="3012594" y="2549237"/>
                  <a:pt x="3343564" y="2650837"/>
                </a:cubicBezTo>
                <a:cubicBezTo>
                  <a:pt x="3674534" y="2752437"/>
                  <a:pt x="3975485" y="2789382"/>
                  <a:pt x="4276437" y="2826328"/>
                </a:cubicBezTo>
              </a:path>
            </a:pathLst>
          </a:custGeom>
          <a:ln w="25400" cap="flat" cmpd="sng" algn="ctr">
            <a:solidFill>
              <a:schemeClr val="dk1"/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B97B202-9BB1-474B-B911-3A544AFB5CF4}"/>
              </a:ext>
            </a:extLst>
          </p:cNvPr>
          <p:cNvCxnSpPr>
            <a:cxnSpLocks/>
            <a:stCxn id="23" idx="6"/>
          </p:cNvCxnSpPr>
          <p:nvPr/>
        </p:nvCxnSpPr>
        <p:spPr>
          <a:xfrm>
            <a:off x="10888934" y="4475680"/>
            <a:ext cx="0" cy="690741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1FD3867-C572-49AC-B6F5-31C430855E10}"/>
              </a:ext>
            </a:extLst>
          </p:cNvPr>
          <p:cNvCxnSpPr>
            <a:cxnSpLocks/>
          </p:cNvCxnSpPr>
          <p:nvPr/>
        </p:nvCxnSpPr>
        <p:spPr>
          <a:xfrm flipV="1">
            <a:off x="6477000" y="1689529"/>
            <a:ext cx="0" cy="347689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B9509B3-8A67-4105-B1B6-2AFB13A6381C}"/>
              </a:ext>
            </a:extLst>
          </p:cNvPr>
          <p:cNvCxnSpPr>
            <a:cxnSpLocks/>
          </p:cNvCxnSpPr>
          <p:nvPr/>
        </p:nvCxnSpPr>
        <p:spPr>
          <a:xfrm>
            <a:off x="6477000" y="5166427"/>
            <a:ext cx="4725718" cy="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59890AD-0F72-4EFD-9615-B8BDAC7D8458}"/>
              </a:ext>
            </a:extLst>
          </p:cNvPr>
          <p:cNvCxnSpPr>
            <a:cxnSpLocks/>
          </p:cNvCxnSpPr>
          <p:nvPr/>
        </p:nvCxnSpPr>
        <p:spPr>
          <a:xfrm flipV="1">
            <a:off x="6963471" y="1898015"/>
            <a:ext cx="0" cy="2223868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D86B8DC-9E51-4555-B1D7-BDEC1BB69020}"/>
              </a:ext>
            </a:extLst>
          </p:cNvPr>
          <p:cNvSpPr/>
          <p:nvPr/>
        </p:nvSpPr>
        <p:spPr>
          <a:xfrm>
            <a:off x="6938200" y="4121884"/>
            <a:ext cx="3953133" cy="1046587"/>
          </a:xfrm>
          <a:custGeom>
            <a:avLst/>
            <a:gdLst>
              <a:gd name="connsiteX0" fmla="*/ 5447112 w 5447112"/>
              <a:gd name="connsiteY0" fmla="*/ 1433227 h 1433819"/>
              <a:gd name="connsiteX1" fmla="*/ 4264857 w 5447112"/>
              <a:gd name="connsiteY1" fmla="*/ 1396281 h 1433819"/>
              <a:gd name="connsiteX2" fmla="*/ 2722385 w 5447112"/>
              <a:gd name="connsiteY2" fmla="*/ 1193081 h 1433819"/>
              <a:gd name="connsiteX3" fmla="*/ 1530894 w 5447112"/>
              <a:gd name="connsiteY3" fmla="*/ 860572 h 1433819"/>
              <a:gd name="connsiteX4" fmla="*/ 570312 w 5447112"/>
              <a:gd name="connsiteY4" fmla="*/ 417227 h 1433819"/>
              <a:gd name="connsiteX5" fmla="*/ 25367 w 5447112"/>
              <a:gd name="connsiteY5" fmla="*/ 20063 h 143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7112" h="1433819">
                <a:moveTo>
                  <a:pt x="5447112" y="1433227"/>
                </a:moveTo>
                <a:cubicBezTo>
                  <a:pt x="5083045" y="1434766"/>
                  <a:pt x="4718978" y="1436305"/>
                  <a:pt x="4264857" y="1396281"/>
                </a:cubicBezTo>
                <a:cubicBezTo>
                  <a:pt x="3810736" y="1356257"/>
                  <a:pt x="3178045" y="1282366"/>
                  <a:pt x="2722385" y="1193081"/>
                </a:cubicBezTo>
                <a:cubicBezTo>
                  <a:pt x="2266725" y="1103796"/>
                  <a:pt x="1889573" y="989881"/>
                  <a:pt x="1530894" y="860572"/>
                </a:cubicBezTo>
                <a:cubicBezTo>
                  <a:pt x="1172215" y="731263"/>
                  <a:pt x="821233" y="557312"/>
                  <a:pt x="570312" y="417227"/>
                </a:cubicBezTo>
                <a:cubicBezTo>
                  <a:pt x="319391" y="277142"/>
                  <a:pt x="-108560" y="-89234"/>
                  <a:pt x="25367" y="20063"/>
                </a:cubicBezTo>
              </a:path>
            </a:pathLst>
          </a:custGeom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CB37E4E-16EB-4D9C-8BF7-922EBC83DC1B}"/>
              </a:ext>
            </a:extLst>
          </p:cNvPr>
          <p:cNvCxnSpPr>
            <a:stCxn id="29" idx="0"/>
          </p:cNvCxnSpPr>
          <p:nvPr/>
        </p:nvCxnSpPr>
        <p:spPr>
          <a:xfrm flipH="1" flipV="1">
            <a:off x="7015669" y="5166421"/>
            <a:ext cx="3875664" cy="1618"/>
          </a:xfrm>
          <a:prstGeom prst="straightConnector1">
            <a:avLst/>
          </a:prstGeom>
          <a:ln w="476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03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gray fade background</Template>
  <TotalTime>3580</TotalTime>
  <Words>34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Engine Thermodynamics AEN/TSM 220</vt:lpstr>
      <vt:lpstr>Pressures in Combustion Chamber</vt:lpstr>
      <vt:lpstr>Cycles</vt:lpstr>
      <vt:lpstr>Power</vt:lpstr>
      <vt:lpstr>Modifications</vt:lpstr>
      <vt:lpstr>Autoignition Pressure</vt:lpstr>
      <vt:lpstr>Intake/Exhaust Strokes</vt:lpstr>
      <vt:lpstr>Real Shapes</vt:lpstr>
      <vt:lpstr>Energy Loss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BIOFUEL USE AND PERFORMANCE</dc:title>
  <dc:creator>Timothy S. Stombaugh</dc:creator>
  <cp:lastModifiedBy>Tim Stombaugh</cp:lastModifiedBy>
  <cp:revision>168</cp:revision>
  <cp:lastPrinted>2019-11-18T16:05:55Z</cp:lastPrinted>
  <dcterms:created xsi:type="dcterms:W3CDTF">2008-01-21T12:23:47Z</dcterms:created>
  <dcterms:modified xsi:type="dcterms:W3CDTF">2020-10-06T19:54:35Z</dcterms:modified>
</cp:coreProperties>
</file>