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0"/>
  </p:notesMasterIdLst>
  <p:handoutMasterIdLst>
    <p:handoutMasterId r:id="rId21"/>
  </p:handoutMasterIdLst>
  <p:sldIdLst>
    <p:sldId id="299" r:id="rId2"/>
    <p:sldId id="300" r:id="rId3"/>
    <p:sldId id="309" r:id="rId4"/>
    <p:sldId id="312" r:id="rId5"/>
    <p:sldId id="320" r:id="rId6"/>
    <p:sldId id="313" r:id="rId7"/>
    <p:sldId id="314" r:id="rId8"/>
    <p:sldId id="315" r:id="rId9"/>
    <p:sldId id="321" r:id="rId10"/>
    <p:sldId id="317" r:id="rId11"/>
    <p:sldId id="322" r:id="rId12"/>
    <p:sldId id="293" r:id="rId13"/>
    <p:sldId id="291" r:id="rId14"/>
    <p:sldId id="318" r:id="rId15"/>
    <p:sldId id="298" r:id="rId16"/>
    <p:sldId id="319" r:id="rId17"/>
    <p:sldId id="301" r:id="rId18"/>
    <p:sldId id="31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C29B4-7290-4E50-947A-FC39EE164F64}" v="30" dt="2020-11-05T16:04:05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C3DC29B4-7290-4E50-947A-FC39EE164F64}"/>
    <pc:docChg chg="undo redo custSel delSld modSld">
      <pc:chgData name="Tim Stombaugh" userId="49cbc3ebfffd31be" providerId="LiveId" clId="{C3DC29B4-7290-4E50-947A-FC39EE164F64}" dt="2020-11-05T16:04:16.627" v="747" actId="2696"/>
      <pc:docMkLst>
        <pc:docMk/>
      </pc:docMkLst>
      <pc:sldChg chg="modSp">
        <pc:chgData name="Tim Stombaugh" userId="49cbc3ebfffd31be" providerId="LiveId" clId="{C3DC29B4-7290-4E50-947A-FC39EE164F64}" dt="2020-11-05T15:54:55.019" v="577" actId="20578"/>
        <pc:sldMkLst>
          <pc:docMk/>
          <pc:sldMk cId="4143835283" sldId="291"/>
        </pc:sldMkLst>
        <pc:spChg chg="mod">
          <ac:chgData name="Tim Stombaugh" userId="49cbc3ebfffd31be" providerId="LiveId" clId="{C3DC29B4-7290-4E50-947A-FC39EE164F64}" dt="2020-11-05T15:54:10.472" v="576" actId="20578"/>
          <ac:spMkLst>
            <pc:docMk/>
            <pc:sldMk cId="4143835283" sldId="291"/>
            <ac:spMk id="3" creationId="{00000000-0000-0000-0000-000000000000}"/>
          </ac:spMkLst>
        </pc:spChg>
        <pc:spChg chg="mod">
          <ac:chgData name="Tim Stombaugh" userId="49cbc3ebfffd31be" providerId="LiveId" clId="{C3DC29B4-7290-4E50-947A-FC39EE164F64}" dt="2020-11-05T15:54:55.019" v="577" actId="20578"/>
          <ac:spMkLst>
            <pc:docMk/>
            <pc:sldMk cId="4143835283" sldId="291"/>
            <ac:spMk id="4" creationId="{00000000-0000-0000-0000-000000000000}"/>
          </ac:spMkLst>
        </pc:spChg>
      </pc:sldChg>
      <pc:sldChg chg="modSp">
        <pc:chgData name="Tim Stombaugh" userId="49cbc3ebfffd31be" providerId="LiveId" clId="{C3DC29B4-7290-4E50-947A-FC39EE164F64}" dt="2020-11-05T15:56:15.306" v="615" actId="6549"/>
        <pc:sldMkLst>
          <pc:docMk/>
          <pc:sldMk cId="336525538" sldId="293"/>
        </pc:sldMkLst>
        <pc:spChg chg="mod">
          <ac:chgData name="Tim Stombaugh" userId="49cbc3ebfffd31be" providerId="LiveId" clId="{C3DC29B4-7290-4E50-947A-FC39EE164F64}" dt="2020-11-05T15:56:15.306" v="615" actId="6549"/>
          <ac:spMkLst>
            <pc:docMk/>
            <pc:sldMk cId="336525538" sldId="293"/>
            <ac:spMk id="2" creationId="{00000000-0000-0000-0000-000000000000}"/>
          </ac:spMkLst>
        </pc:spChg>
      </pc:sldChg>
      <pc:sldChg chg="modSp">
        <pc:chgData name="Tim Stombaugh" userId="49cbc3ebfffd31be" providerId="LiveId" clId="{C3DC29B4-7290-4E50-947A-FC39EE164F64}" dt="2020-11-05T15:48:57.694" v="573" actId="20577"/>
        <pc:sldMkLst>
          <pc:docMk/>
          <pc:sldMk cId="2884593696" sldId="299"/>
        </pc:sldMkLst>
        <pc:spChg chg="mod">
          <ac:chgData name="Tim Stombaugh" userId="49cbc3ebfffd31be" providerId="LiveId" clId="{C3DC29B4-7290-4E50-947A-FC39EE164F64}" dt="2020-11-05T14:11:24.482" v="160" actId="20577"/>
          <ac:spMkLst>
            <pc:docMk/>
            <pc:sldMk cId="2884593696" sldId="299"/>
            <ac:spMk id="2" creationId="{00000000-0000-0000-0000-000000000000}"/>
          </ac:spMkLst>
        </pc:spChg>
        <pc:spChg chg="mod">
          <ac:chgData name="Tim Stombaugh" userId="49cbc3ebfffd31be" providerId="LiveId" clId="{C3DC29B4-7290-4E50-947A-FC39EE164F64}" dt="2020-11-05T15:48:57.694" v="573" actId="20577"/>
          <ac:spMkLst>
            <pc:docMk/>
            <pc:sldMk cId="2884593696" sldId="299"/>
            <ac:spMk id="3" creationId="{00000000-0000-0000-0000-000000000000}"/>
          </ac:spMkLst>
        </pc:spChg>
      </pc:sldChg>
      <pc:sldChg chg="modSp">
        <pc:chgData name="Tim Stombaugh" userId="49cbc3ebfffd31be" providerId="LiveId" clId="{C3DC29B4-7290-4E50-947A-FC39EE164F64}" dt="2020-11-02T19:02:10.470" v="73" actId="108"/>
        <pc:sldMkLst>
          <pc:docMk/>
          <pc:sldMk cId="2692034688" sldId="300"/>
        </pc:sldMkLst>
        <pc:spChg chg="mod">
          <ac:chgData name="Tim Stombaugh" userId="49cbc3ebfffd31be" providerId="LiveId" clId="{C3DC29B4-7290-4E50-947A-FC39EE164F64}" dt="2020-11-02T19:02:10.470" v="73" actId="108"/>
          <ac:spMkLst>
            <pc:docMk/>
            <pc:sldMk cId="2692034688" sldId="300"/>
            <ac:spMk id="3" creationId="{00000000-0000-0000-0000-000000000000}"/>
          </ac:spMkLst>
        </pc:spChg>
      </pc:sldChg>
      <pc:sldChg chg="del">
        <pc:chgData name="Tim Stombaugh" userId="49cbc3ebfffd31be" providerId="LiveId" clId="{C3DC29B4-7290-4E50-947A-FC39EE164F64}" dt="2020-11-05T15:51:33.074" v="575" actId="2696"/>
        <pc:sldMkLst>
          <pc:docMk/>
          <pc:sldMk cId="2661511475" sldId="302"/>
        </pc:sldMkLst>
      </pc:sldChg>
      <pc:sldChg chg="addSp modSp">
        <pc:chgData name="Tim Stombaugh" userId="49cbc3ebfffd31be" providerId="LiveId" clId="{C3DC29B4-7290-4E50-947A-FC39EE164F64}" dt="2020-11-05T13:54:02.183" v="129" actId="20577"/>
        <pc:sldMkLst>
          <pc:docMk/>
          <pc:sldMk cId="2340572714" sldId="309"/>
        </pc:sldMkLst>
        <pc:spChg chg="add mod">
          <ac:chgData name="Tim Stombaugh" userId="49cbc3ebfffd31be" providerId="LiveId" clId="{C3DC29B4-7290-4E50-947A-FC39EE164F64}" dt="2020-11-05T13:54:02.183" v="129" actId="20577"/>
          <ac:spMkLst>
            <pc:docMk/>
            <pc:sldMk cId="2340572714" sldId="309"/>
            <ac:spMk id="2" creationId="{43A71192-0C34-4A01-BE92-96B7BF6B0088}"/>
          </ac:spMkLst>
        </pc:spChg>
      </pc:sldChg>
      <pc:sldChg chg="addSp delSp modSp">
        <pc:chgData name="Tim Stombaugh" userId="49cbc3ebfffd31be" providerId="LiveId" clId="{C3DC29B4-7290-4E50-947A-FC39EE164F64}" dt="2020-11-05T16:04:05.130" v="746" actId="1076"/>
        <pc:sldMkLst>
          <pc:docMk/>
          <pc:sldMk cId="3282569561" sldId="310"/>
        </pc:sldMkLst>
        <pc:spChg chg="add del mod">
          <ac:chgData name="Tim Stombaugh" userId="49cbc3ebfffd31be" providerId="LiveId" clId="{C3DC29B4-7290-4E50-947A-FC39EE164F64}" dt="2020-11-05T13:55:35.912" v="133"/>
          <ac:spMkLst>
            <pc:docMk/>
            <pc:sldMk cId="3282569561" sldId="310"/>
            <ac:spMk id="2" creationId="{A14EB8BA-52F0-4B53-BA2A-89B1A000DF7A}"/>
          </ac:spMkLst>
        </pc:spChg>
        <pc:spChg chg="add mod">
          <ac:chgData name="Tim Stombaugh" userId="49cbc3ebfffd31be" providerId="LiveId" clId="{C3DC29B4-7290-4E50-947A-FC39EE164F64}" dt="2020-11-05T16:01:36.282" v="645" actId="20577"/>
          <ac:spMkLst>
            <pc:docMk/>
            <pc:sldMk cId="3282569561" sldId="310"/>
            <ac:spMk id="3" creationId="{B53486EB-4DD0-4B99-98DE-92F7C46FC6BC}"/>
          </ac:spMkLst>
        </pc:spChg>
        <pc:spChg chg="add mod">
          <ac:chgData name="Tim Stombaugh" userId="49cbc3ebfffd31be" providerId="LiveId" clId="{C3DC29B4-7290-4E50-947A-FC39EE164F64}" dt="2020-11-05T16:02:34.480" v="735" actId="20577"/>
          <ac:spMkLst>
            <pc:docMk/>
            <pc:sldMk cId="3282569561" sldId="310"/>
            <ac:spMk id="4" creationId="{27488E40-CC21-40A7-80ED-8D338D85C765}"/>
          </ac:spMkLst>
        </pc:spChg>
        <pc:picChg chg="add mod">
          <ac:chgData name="Tim Stombaugh" userId="49cbc3ebfffd31be" providerId="LiveId" clId="{C3DC29B4-7290-4E50-947A-FC39EE164F64}" dt="2020-11-05T16:04:05.130" v="746" actId="1076"/>
          <ac:picMkLst>
            <pc:docMk/>
            <pc:sldMk cId="3282569561" sldId="310"/>
            <ac:picMk id="5" creationId="{6915464E-85FD-4B8A-9A6E-104AE1970765}"/>
          </ac:picMkLst>
        </pc:picChg>
        <pc:picChg chg="add mod">
          <ac:chgData name="Tim Stombaugh" userId="49cbc3ebfffd31be" providerId="LiveId" clId="{C3DC29B4-7290-4E50-947A-FC39EE164F64}" dt="2020-11-05T16:04:00.879" v="744" actId="1076"/>
          <ac:picMkLst>
            <pc:docMk/>
            <pc:sldMk cId="3282569561" sldId="310"/>
            <ac:picMk id="6" creationId="{68E1A04F-831D-4DF6-AD25-3AFF575538EE}"/>
          </ac:picMkLst>
        </pc:picChg>
      </pc:sldChg>
      <pc:sldChg chg="del">
        <pc:chgData name="Tim Stombaugh" userId="49cbc3ebfffd31be" providerId="LiveId" clId="{C3DC29B4-7290-4E50-947A-FC39EE164F64}" dt="2020-11-05T16:04:16.627" v="747" actId="2696"/>
        <pc:sldMkLst>
          <pc:docMk/>
          <pc:sldMk cId="1861705332" sldId="311"/>
        </pc:sldMkLst>
      </pc:sldChg>
      <pc:sldChg chg="modSp">
        <pc:chgData name="Tim Stombaugh" userId="49cbc3ebfffd31be" providerId="LiveId" clId="{C3DC29B4-7290-4E50-947A-FC39EE164F64}" dt="2020-11-05T13:57:26.406" v="136" actId="20577"/>
        <pc:sldMkLst>
          <pc:docMk/>
          <pc:sldMk cId="1445826456" sldId="312"/>
        </pc:sldMkLst>
        <pc:spChg chg="mod">
          <ac:chgData name="Tim Stombaugh" userId="49cbc3ebfffd31be" providerId="LiveId" clId="{C3DC29B4-7290-4E50-947A-FC39EE164F64}" dt="2020-11-05T13:57:26.406" v="136" actId="20577"/>
          <ac:spMkLst>
            <pc:docMk/>
            <pc:sldMk cId="1445826456" sldId="312"/>
            <ac:spMk id="2" creationId="{43A71192-0C34-4A01-BE92-96B7BF6B0088}"/>
          </ac:spMkLst>
        </pc:spChg>
      </pc:sldChg>
      <pc:sldChg chg="modSp">
        <pc:chgData name="Tim Stombaugh" userId="49cbc3ebfffd31be" providerId="LiveId" clId="{C3DC29B4-7290-4E50-947A-FC39EE164F64}" dt="2020-11-05T14:15:59.678" v="439" actId="12"/>
        <pc:sldMkLst>
          <pc:docMk/>
          <pc:sldMk cId="2271668850" sldId="313"/>
        </pc:sldMkLst>
        <pc:spChg chg="mod">
          <ac:chgData name="Tim Stombaugh" userId="49cbc3ebfffd31be" providerId="LiveId" clId="{C3DC29B4-7290-4E50-947A-FC39EE164F64}" dt="2020-11-05T14:11:43.205" v="185" actId="20577"/>
          <ac:spMkLst>
            <pc:docMk/>
            <pc:sldMk cId="2271668850" sldId="313"/>
            <ac:spMk id="2" creationId="{00000000-0000-0000-0000-000000000000}"/>
          </ac:spMkLst>
        </pc:spChg>
        <pc:spChg chg="mod">
          <ac:chgData name="Tim Stombaugh" userId="49cbc3ebfffd31be" providerId="LiveId" clId="{C3DC29B4-7290-4E50-947A-FC39EE164F64}" dt="2020-11-05T14:15:59.678" v="439" actId="12"/>
          <ac:spMkLst>
            <pc:docMk/>
            <pc:sldMk cId="2271668850" sldId="313"/>
            <ac:spMk id="3" creationId="{00000000-0000-0000-0000-000000000000}"/>
          </ac:spMkLst>
        </pc:spChg>
      </pc:sldChg>
      <pc:sldChg chg="modSp">
        <pc:chgData name="Tim Stombaugh" userId="49cbc3ebfffd31be" providerId="LiveId" clId="{C3DC29B4-7290-4E50-947A-FC39EE164F64}" dt="2020-11-05T14:17:34.976" v="456" actId="20577"/>
        <pc:sldMkLst>
          <pc:docMk/>
          <pc:sldMk cId="3664717786" sldId="314"/>
        </pc:sldMkLst>
        <pc:spChg chg="mod">
          <ac:chgData name="Tim Stombaugh" userId="49cbc3ebfffd31be" providerId="LiveId" clId="{C3DC29B4-7290-4E50-947A-FC39EE164F64}" dt="2020-11-05T14:17:34.976" v="456" actId="20577"/>
          <ac:spMkLst>
            <pc:docMk/>
            <pc:sldMk cId="3664717786" sldId="314"/>
            <ac:spMk id="2" creationId="{43A71192-0C34-4A01-BE92-96B7BF6B0088}"/>
          </ac:spMkLst>
        </pc:spChg>
      </pc:sldChg>
      <pc:sldChg chg="modSp">
        <pc:chgData name="Tim Stombaugh" userId="49cbc3ebfffd31be" providerId="LiveId" clId="{C3DC29B4-7290-4E50-947A-FC39EE164F64}" dt="2020-11-05T14:18:47.667" v="476" actId="20577"/>
        <pc:sldMkLst>
          <pc:docMk/>
          <pc:sldMk cId="786701392" sldId="315"/>
        </pc:sldMkLst>
        <pc:spChg chg="mod">
          <ac:chgData name="Tim Stombaugh" userId="49cbc3ebfffd31be" providerId="LiveId" clId="{C3DC29B4-7290-4E50-947A-FC39EE164F64}" dt="2020-11-05T14:18:47.667" v="476" actId="20577"/>
          <ac:spMkLst>
            <pc:docMk/>
            <pc:sldMk cId="786701392" sldId="315"/>
            <ac:spMk id="2" creationId="{43A71192-0C34-4A01-BE92-96B7BF6B0088}"/>
          </ac:spMkLst>
        </pc:spChg>
      </pc:sldChg>
      <pc:sldChg chg="modSp del">
        <pc:chgData name="Tim Stombaugh" userId="49cbc3ebfffd31be" providerId="LiveId" clId="{C3DC29B4-7290-4E50-947A-FC39EE164F64}" dt="2020-11-05T15:50:45.667" v="574" actId="2696"/>
        <pc:sldMkLst>
          <pc:docMk/>
          <pc:sldMk cId="2495503493" sldId="316"/>
        </pc:sldMkLst>
        <pc:spChg chg="mod">
          <ac:chgData name="Tim Stombaugh" userId="49cbc3ebfffd31be" providerId="LiveId" clId="{C3DC29B4-7290-4E50-947A-FC39EE164F64}" dt="2020-11-05T14:24:59.283" v="533" actId="20577"/>
          <ac:spMkLst>
            <pc:docMk/>
            <pc:sldMk cId="2495503493" sldId="316"/>
            <ac:spMk id="2" creationId="{00000000-0000-0000-0000-000000000000}"/>
          </ac:spMkLst>
        </pc:spChg>
      </pc:sldChg>
      <pc:sldChg chg="modSp">
        <pc:chgData name="Tim Stombaugh" userId="49cbc3ebfffd31be" providerId="LiveId" clId="{C3DC29B4-7290-4E50-947A-FC39EE164F64}" dt="2020-11-05T14:24:40.497" v="514" actId="20577"/>
        <pc:sldMkLst>
          <pc:docMk/>
          <pc:sldMk cId="4207807261" sldId="317"/>
        </pc:sldMkLst>
        <pc:spChg chg="mod">
          <ac:chgData name="Tim Stombaugh" userId="49cbc3ebfffd31be" providerId="LiveId" clId="{C3DC29B4-7290-4E50-947A-FC39EE164F64}" dt="2020-11-05T14:24:40.497" v="514" actId="20577"/>
          <ac:spMkLst>
            <pc:docMk/>
            <pc:sldMk cId="4207807261" sldId="317"/>
            <ac:spMk id="2" creationId="{43A71192-0C34-4A01-BE92-96B7BF6B0088}"/>
          </ac:spMkLst>
        </pc:spChg>
      </pc:sldChg>
      <pc:sldChg chg="modSp">
        <pc:chgData name="Tim Stombaugh" userId="49cbc3ebfffd31be" providerId="LiveId" clId="{C3DC29B4-7290-4E50-947A-FC39EE164F64}" dt="2020-11-05T15:57:10.970" v="636" actId="20577"/>
        <pc:sldMkLst>
          <pc:docMk/>
          <pc:sldMk cId="1544424417" sldId="318"/>
        </pc:sldMkLst>
        <pc:spChg chg="mod">
          <ac:chgData name="Tim Stombaugh" userId="49cbc3ebfffd31be" providerId="LiveId" clId="{C3DC29B4-7290-4E50-947A-FC39EE164F64}" dt="2020-11-05T15:57:10.970" v="636" actId="20577"/>
          <ac:spMkLst>
            <pc:docMk/>
            <pc:sldMk cId="1544424417" sldId="318"/>
            <ac:spMk id="3" creationId="{00000000-0000-0000-0000-000000000000}"/>
          </ac:spMkLst>
        </pc:spChg>
      </pc:sldChg>
      <pc:sldChg chg="modSp">
        <pc:chgData name="Tim Stombaugh" userId="49cbc3ebfffd31be" providerId="LiveId" clId="{C3DC29B4-7290-4E50-947A-FC39EE164F64}" dt="2020-11-05T15:59:38.226" v="638" actId="6549"/>
        <pc:sldMkLst>
          <pc:docMk/>
          <pc:sldMk cId="2301708125" sldId="319"/>
        </pc:sldMkLst>
        <pc:spChg chg="mod">
          <ac:chgData name="Tim Stombaugh" userId="49cbc3ebfffd31be" providerId="LiveId" clId="{C3DC29B4-7290-4E50-947A-FC39EE164F64}" dt="2020-11-05T15:59:38.226" v="638" actId="6549"/>
          <ac:spMkLst>
            <pc:docMk/>
            <pc:sldMk cId="2301708125" sldId="319"/>
            <ac:spMk id="3" creationId="{00000000-0000-0000-0000-000000000000}"/>
          </ac:spMkLst>
        </pc:spChg>
      </pc:sldChg>
    </pc:docChg>
  </pc:docChgLst>
  <pc:docChgLst>
    <pc:chgData name="Tim Stombaugh" userId="49cbc3ebfffd31be" providerId="LiveId" clId="{813D17EE-8E0B-4C31-9962-4D63DE2ACCEA}"/>
    <pc:docChg chg="delSld">
      <pc:chgData name="Tim Stombaugh" userId="49cbc3ebfffd31be" providerId="LiveId" clId="{813D17EE-8E0B-4C31-9962-4D63DE2ACCEA}" dt="2020-10-27T13:07:34.084" v="10" actId="2696"/>
      <pc:docMkLst>
        <pc:docMk/>
      </pc:docMkLst>
      <pc:sldChg chg="del">
        <pc:chgData name="Tim Stombaugh" userId="49cbc3ebfffd31be" providerId="LiveId" clId="{813D17EE-8E0B-4C31-9962-4D63DE2ACCEA}" dt="2020-10-27T13:07:34.021" v="8" actId="2696"/>
        <pc:sldMkLst>
          <pc:docMk/>
          <pc:sldMk cId="0" sldId="263"/>
        </pc:sldMkLst>
      </pc:sldChg>
      <pc:sldChg chg="del">
        <pc:chgData name="Tim Stombaugh" userId="49cbc3ebfffd31be" providerId="LiveId" clId="{813D17EE-8E0B-4C31-9962-4D63DE2ACCEA}" dt="2020-10-27T13:07:33.987" v="5" actId="2696"/>
        <pc:sldMkLst>
          <pc:docMk/>
          <pc:sldMk cId="0" sldId="264"/>
        </pc:sldMkLst>
      </pc:sldChg>
      <pc:sldChg chg="del">
        <pc:chgData name="Tim Stombaugh" userId="49cbc3ebfffd31be" providerId="LiveId" clId="{813D17EE-8E0B-4C31-9962-4D63DE2ACCEA}" dt="2020-10-27T13:07:33.985" v="4" actId="2696"/>
        <pc:sldMkLst>
          <pc:docMk/>
          <pc:sldMk cId="0" sldId="269"/>
        </pc:sldMkLst>
      </pc:sldChg>
      <pc:sldChg chg="del">
        <pc:chgData name="Tim Stombaugh" userId="49cbc3ebfffd31be" providerId="LiveId" clId="{813D17EE-8E0B-4C31-9962-4D63DE2ACCEA}" dt="2020-10-27T13:07:34.018" v="7" actId="2696"/>
        <pc:sldMkLst>
          <pc:docMk/>
          <pc:sldMk cId="0" sldId="279"/>
        </pc:sldMkLst>
      </pc:sldChg>
      <pc:sldChg chg="del">
        <pc:chgData name="Tim Stombaugh" userId="49cbc3ebfffd31be" providerId="LiveId" clId="{813D17EE-8E0B-4C31-9962-4D63DE2ACCEA}" dt="2020-10-27T13:07:34.025" v="9" actId="2696"/>
        <pc:sldMkLst>
          <pc:docMk/>
          <pc:sldMk cId="0" sldId="283"/>
        </pc:sldMkLst>
      </pc:sldChg>
      <pc:sldChg chg="del">
        <pc:chgData name="Tim Stombaugh" userId="49cbc3ebfffd31be" providerId="LiveId" clId="{813D17EE-8E0B-4C31-9962-4D63DE2ACCEA}" dt="2020-10-27T13:07:33.981" v="2" actId="2696"/>
        <pc:sldMkLst>
          <pc:docMk/>
          <pc:sldMk cId="3946808544" sldId="301"/>
        </pc:sldMkLst>
      </pc:sldChg>
      <pc:sldChg chg="del">
        <pc:chgData name="Tim Stombaugh" userId="49cbc3ebfffd31be" providerId="LiveId" clId="{813D17EE-8E0B-4C31-9962-4D63DE2ACCEA}" dt="2020-10-27T13:07:33.983" v="3" actId="2696"/>
        <pc:sldMkLst>
          <pc:docMk/>
          <pc:sldMk cId="788228232" sldId="307"/>
        </pc:sldMkLst>
      </pc:sldChg>
      <pc:sldChg chg="del">
        <pc:chgData name="Tim Stombaugh" userId="49cbc3ebfffd31be" providerId="LiveId" clId="{813D17EE-8E0B-4C31-9962-4D63DE2ACCEA}" dt="2020-10-27T13:07:33.980" v="1" actId="2696"/>
        <pc:sldMkLst>
          <pc:docMk/>
          <pc:sldMk cId="2009819980" sldId="308"/>
        </pc:sldMkLst>
      </pc:sldChg>
      <pc:sldChg chg="del">
        <pc:chgData name="Tim Stombaugh" userId="49cbc3ebfffd31be" providerId="LiveId" clId="{813D17EE-8E0B-4C31-9962-4D63DE2ACCEA}" dt="2020-10-27T13:07:34.016" v="6" actId="2696"/>
        <pc:sldMkLst>
          <pc:docMk/>
          <pc:sldMk cId="752479692" sldId="312"/>
        </pc:sldMkLst>
      </pc:sldChg>
      <pc:sldChg chg="del">
        <pc:chgData name="Tim Stombaugh" userId="49cbc3ebfffd31be" providerId="LiveId" clId="{813D17EE-8E0B-4C31-9962-4D63DE2ACCEA}" dt="2020-10-27T13:07:34.084" v="10" actId="2696"/>
        <pc:sldMkLst>
          <pc:docMk/>
          <pc:sldMk cId="3298729908" sldId="313"/>
        </pc:sldMkLst>
      </pc:sldChg>
      <pc:sldChg chg="del">
        <pc:chgData name="Tim Stombaugh" userId="49cbc3ebfffd31be" providerId="LiveId" clId="{813D17EE-8E0B-4C31-9962-4D63DE2ACCEA}" dt="2020-10-27T13:07:33.978" v="0" actId="2696"/>
        <pc:sldMkLst>
          <pc:docMk/>
          <pc:sldMk cId="3045489770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DFEA1-DA26-44BD-962C-58A4DC9CEE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AF78-3C2D-4FB1-A80A-51665F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BAE 417 Engines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8737600" y="6323443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Combustion Process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Combustion Theory</a:t>
            </a:r>
          </a:p>
          <a:p>
            <a:r>
              <a:rPr lang="en-US" dirty="0"/>
              <a:t>Air/Fuel Ratios</a:t>
            </a:r>
          </a:p>
          <a:p>
            <a:r>
              <a:rPr lang="en-US" dirty="0"/>
              <a:t>Causes of Emissions</a:t>
            </a:r>
          </a:p>
          <a:p>
            <a:r>
              <a:rPr lang="en-US" dirty="0"/>
              <a:t>Emission Control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9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71192-0C34-4A01-BE92-96B7BF6B0088}"/>
              </a:ext>
            </a:extLst>
          </p:cNvPr>
          <p:cNvSpPr/>
          <p:nvPr/>
        </p:nvSpPr>
        <p:spPr>
          <a:xfrm>
            <a:off x="1793917" y="609600"/>
            <a:ext cx="771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baseline="-25000" dirty="0"/>
              <a:t>?</a:t>
            </a:r>
            <a:r>
              <a:rPr lang="en-US" sz="2800" dirty="0"/>
              <a:t>H</a:t>
            </a:r>
            <a:r>
              <a:rPr lang="en-US" sz="2800" baseline="-25000" dirty="0"/>
              <a:t>?</a:t>
            </a:r>
            <a:r>
              <a:rPr lang="en-US" sz="2800" dirty="0"/>
              <a:t> O +      O</a:t>
            </a:r>
            <a:r>
              <a:rPr lang="en-US" sz="2800" baseline="-25000" dirty="0"/>
              <a:t>2</a:t>
            </a:r>
            <a:r>
              <a:rPr lang="en-US" sz="2800" dirty="0"/>
              <a:t>  +      N</a:t>
            </a:r>
            <a:r>
              <a:rPr lang="en-US" sz="2800" baseline="-25000" dirty="0"/>
              <a:t>2</a:t>
            </a:r>
            <a:r>
              <a:rPr lang="en-US" sz="2800" dirty="0"/>
              <a:t>  →      CO</a:t>
            </a:r>
            <a:r>
              <a:rPr lang="en-US" sz="2800" baseline="-25000" dirty="0"/>
              <a:t>2</a:t>
            </a:r>
            <a:r>
              <a:rPr lang="en-US" sz="2800" dirty="0"/>
              <a:t>  +      H</a:t>
            </a:r>
            <a:r>
              <a:rPr lang="en-US" sz="2800" baseline="-25000" dirty="0"/>
              <a:t>2</a:t>
            </a:r>
            <a:r>
              <a:rPr lang="en-US" sz="2800" dirty="0"/>
              <a:t>O  +      N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78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Combustion Process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Combustion Theory</a:t>
            </a:r>
          </a:p>
          <a:p>
            <a:r>
              <a:rPr lang="en-US" dirty="0"/>
              <a:t>Air/Fuel Ratios</a:t>
            </a:r>
          </a:p>
          <a:p>
            <a:r>
              <a:rPr lang="en-US" dirty="0"/>
              <a:t>Causes of Emissions</a:t>
            </a:r>
          </a:p>
          <a:p>
            <a:r>
              <a:rPr lang="en-US" dirty="0"/>
              <a:t>Emission Control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6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5153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EPA Emission Requirements</a:t>
            </a:r>
          </a:p>
        </p:txBody>
      </p:sp>
      <p:pic>
        <p:nvPicPr>
          <p:cNvPr id="2050" name="Picture 2" descr="Image result for new holland T9.530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6069367" cy="45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 Combustion Efficiency</a:t>
            </a:r>
          </a:p>
          <a:p>
            <a:r>
              <a:rPr lang="en-US" dirty="0"/>
              <a:t>High combustion temperatures</a:t>
            </a:r>
          </a:p>
          <a:p>
            <a:r>
              <a:rPr lang="en-US" dirty="0"/>
              <a:t>Reduced smoke</a:t>
            </a:r>
          </a:p>
          <a:p>
            <a:r>
              <a:rPr lang="en-US" dirty="0"/>
              <a:t>More NO</a:t>
            </a:r>
            <a:r>
              <a:rPr lang="en-US" baseline="-25000" dirty="0"/>
              <a:t>x</a:t>
            </a:r>
            <a:r>
              <a:rPr lang="en-US" dirty="0"/>
              <a:t>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Lower Combustion Temperature</a:t>
            </a:r>
          </a:p>
          <a:p>
            <a:r>
              <a:rPr lang="en-US" dirty="0"/>
              <a:t>Reduce NO</a:t>
            </a:r>
            <a:r>
              <a:rPr lang="en-US" baseline="-25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Lower efficiency</a:t>
            </a:r>
          </a:p>
          <a:p>
            <a:r>
              <a:rPr lang="en-US" dirty="0"/>
              <a:t>Soot (carbon particulates)</a:t>
            </a:r>
          </a:p>
          <a:p>
            <a:endParaRPr lang="en-US" dirty="0"/>
          </a:p>
        </p:txBody>
      </p:sp>
      <p:pic>
        <p:nvPicPr>
          <p:cNvPr id="3076" name="Picture 4" descr="Image result for seesa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4267200" cy="2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3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4"/>
          </a:xfrm>
        </p:spPr>
        <p:txBody>
          <a:bodyPr/>
          <a:lstStyle/>
          <a:p>
            <a:r>
              <a:rPr lang="en-US" dirty="0"/>
              <a:t>Engine/vehicle integrated control</a:t>
            </a:r>
          </a:p>
          <a:p>
            <a:pPr lvl="1"/>
            <a:r>
              <a:rPr lang="en-US" dirty="0"/>
              <a:t>Injection timing</a:t>
            </a:r>
          </a:p>
          <a:p>
            <a:pPr lvl="1"/>
            <a:r>
              <a:rPr lang="en-US" dirty="0"/>
              <a:t>Multiple injections</a:t>
            </a:r>
          </a:p>
          <a:p>
            <a:pPr lvl="1"/>
            <a:r>
              <a:rPr lang="en-US" dirty="0"/>
              <a:t>Integration with transmission (load)</a:t>
            </a:r>
          </a:p>
          <a:p>
            <a:r>
              <a:rPr lang="en-US" dirty="0"/>
              <a:t>Exhaust treatment strategies:</a:t>
            </a:r>
          </a:p>
          <a:p>
            <a:pPr lvl="1"/>
            <a:r>
              <a:rPr lang="en-US" dirty="0"/>
              <a:t>EGR: Exhaust Gas Recirculation</a:t>
            </a:r>
          </a:p>
          <a:p>
            <a:pPr lvl="2"/>
            <a:r>
              <a:rPr lang="en-US" dirty="0"/>
              <a:t>DPF: Diesel Particulate Filter</a:t>
            </a:r>
          </a:p>
          <a:p>
            <a:pPr lvl="1"/>
            <a:r>
              <a:rPr lang="en-US" dirty="0"/>
              <a:t>SCR: Selective Catalytic Reduction</a:t>
            </a:r>
          </a:p>
        </p:txBody>
      </p:sp>
    </p:spTree>
    <p:extLst>
      <p:ext uri="{BB962C8B-B14F-4D97-AF65-F5344CB8AC3E}">
        <p14:creationId xmlns:p14="http://schemas.microsoft.com/office/powerpoint/2010/main" val="154442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 Gas Recirculation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Recirculate some exhaust gas</a:t>
            </a:r>
          </a:p>
          <a:p>
            <a:r>
              <a:rPr lang="en-US" dirty="0"/>
              <a:t>Lowers combustion T</a:t>
            </a:r>
          </a:p>
          <a:p>
            <a:r>
              <a:rPr lang="en-US" dirty="0"/>
              <a:t>Reduces NO</a:t>
            </a:r>
            <a:r>
              <a:rPr lang="en-US" baseline="-25000" dirty="0"/>
              <a:t>x</a:t>
            </a:r>
            <a:endParaRPr lang="en-US" dirty="0"/>
          </a:p>
          <a:p>
            <a:r>
              <a:rPr lang="en-US" dirty="0"/>
              <a:t>Reduces power and/or efficiency</a:t>
            </a:r>
          </a:p>
          <a:p>
            <a:r>
              <a:rPr lang="en-US" dirty="0"/>
              <a:t>Soot (carbon) production</a:t>
            </a:r>
          </a:p>
          <a:p>
            <a:endParaRPr lang="en-US" dirty="0"/>
          </a:p>
        </p:txBody>
      </p:sp>
      <p:pic>
        <p:nvPicPr>
          <p:cNvPr id="1026" name="Picture 2" descr="Image result for exhaust gas recirculation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30" y="1752601"/>
            <a:ext cx="529617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3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Particulate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r>
              <a:rPr lang="en-US" dirty="0"/>
              <a:t>Ceramic wall traps carbon</a:t>
            </a:r>
          </a:p>
          <a:p>
            <a:r>
              <a:rPr lang="en-US" dirty="0"/>
              <a:t>Periodic regeneration</a:t>
            </a:r>
          </a:p>
          <a:p>
            <a:endParaRPr lang="en-US" dirty="0"/>
          </a:p>
        </p:txBody>
      </p:sp>
      <p:pic>
        <p:nvPicPr>
          <p:cNvPr id="4100" name="Picture 4" descr="Image result for diesel particulate filter pro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943099"/>
            <a:ext cx="65722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0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Catalytic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/>
              <a:t>Reduces NOx to N</a:t>
            </a:r>
          </a:p>
          <a:p>
            <a:r>
              <a:rPr lang="en-US" dirty="0"/>
              <a:t>Uses Diesel Exhaust Fluid (DEF)</a:t>
            </a:r>
            <a:br>
              <a:rPr lang="en-US" dirty="0"/>
            </a:br>
            <a:r>
              <a:rPr lang="en-US" dirty="0"/>
              <a:t>(Urea 32.5%)</a:t>
            </a:r>
          </a:p>
          <a:p>
            <a:r>
              <a:rPr lang="en-US" dirty="0"/>
              <a:t>Requires pumps and heaters</a:t>
            </a:r>
          </a:p>
          <a:p>
            <a:endParaRPr lang="en-US" dirty="0"/>
          </a:p>
        </p:txBody>
      </p:sp>
      <p:pic>
        <p:nvPicPr>
          <p:cNvPr id="5122" name="Picture 2" descr="Image result for selective catalytic redu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14584" r="2938" b="12500"/>
          <a:stretch/>
        </p:blipFill>
        <p:spPr bwMode="auto">
          <a:xfrm>
            <a:off x="2667000" y="3657600"/>
            <a:ext cx="7315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ef fill c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143000"/>
            <a:ext cx="3429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3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486EB-4DD0-4B99-98DE-92F7C46F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88E40-CC21-40A7-80ED-8D338D85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emissions come from</a:t>
            </a:r>
          </a:p>
          <a:p>
            <a:r>
              <a:rPr lang="en-US" dirty="0"/>
              <a:t>How we fix them</a:t>
            </a:r>
          </a:p>
          <a:p>
            <a:pPr lvl="1"/>
            <a:r>
              <a:rPr lang="en-US" dirty="0"/>
              <a:t>Improve combustion process</a:t>
            </a:r>
          </a:p>
          <a:p>
            <a:pPr lvl="1"/>
            <a:r>
              <a:rPr lang="en-US" dirty="0"/>
              <a:t>EGR</a:t>
            </a:r>
          </a:p>
          <a:p>
            <a:pPr lvl="1"/>
            <a:r>
              <a:rPr lang="en-US" dirty="0"/>
              <a:t>SCR</a:t>
            </a:r>
          </a:p>
        </p:txBody>
      </p:sp>
      <p:pic>
        <p:nvPicPr>
          <p:cNvPr id="5" name="Picture 2" descr="Image result for exhaust gas recirculation picture">
            <a:extLst>
              <a:ext uri="{FF2B5EF4-FFF2-40B4-BE49-F238E27FC236}">
                <a16:creationId xmlns:a16="http://schemas.microsoft.com/office/drawing/2014/main" id="{6915464E-85FD-4B8A-9A6E-104AE197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96661"/>
            <a:ext cx="3200400" cy="22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elective catalytic reduction">
            <a:extLst>
              <a:ext uri="{FF2B5EF4-FFF2-40B4-BE49-F238E27FC236}">
                <a16:creationId xmlns:a16="http://schemas.microsoft.com/office/drawing/2014/main" id="{68E1A04F-831D-4DF6-AD25-3AFF5755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14584" r="2938" b="12500"/>
          <a:stretch/>
        </p:blipFill>
        <p:spPr bwMode="auto">
          <a:xfrm>
            <a:off x="6400800" y="3962400"/>
            <a:ext cx="5486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6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Combustion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059364"/>
          </a:xfrm>
        </p:spPr>
        <p:txBody>
          <a:bodyPr/>
          <a:lstStyle/>
          <a:p>
            <a:r>
              <a:rPr lang="en-US" dirty="0"/>
              <a:t>Oxidization process</a:t>
            </a:r>
          </a:p>
          <a:p>
            <a:pPr lvl="1"/>
            <a:r>
              <a:rPr lang="en-US" dirty="0"/>
              <a:t>Fuel + Oxygen in</a:t>
            </a:r>
          </a:p>
          <a:p>
            <a:pPr lvl="1"/>
            <a:r>
              <a:rPr lang="en-US" dirty="0"/>
              <a:t>Carbon Dioxide + Water out</a:t>
            </a:r>
          </a:p>
          <a:p>
            <a:r>
              <a:rPr lang="en-US" dirty="0"/>
              <a:t>Equation:</a:t>
            </a:r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baseline="-25000" dirty="0"/>
              <a:t>?</a:t>
            </a:r>
            <a:r>
              <a:rPr lang="en-US" dirty="0"/>
              <a:t>H</a:t>
            </a:r>
            <a:r>
              <a:rPr lang="en-US" baseline="-25000" dirty="0"/>
              <a:t>?</a:t>
            </a:r>
            <a:r>
              <a:rPr lang="en-US" dirty="0"/>
              <a:t>O  +  O</a:t>
            </a:r>
            <a:r>
              <a:rPr lang="en-US" baseline="-25000" dirty="0"/>
              <a:t>2</a:t>
            </a:r>
            <a:r>
              <a:rPr lang="en-US" dirty="0"/>
              <a:t>  →  CO</a:t>
            </a:r>
            <a:r>
              <a:rPr lang="en-US" baseline="-25000" dirty="0"/>
              <a:t>2</a:t>
            </a:r>
            <a:r>
              <a:rPr lang="en-US" dirty="0"/>
              <a:t>  + 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baseline="-25000" dirty="0"/>
              <a:t>?</a:t>
            </a:r>
            <a:r>
              <a:rPr lang="en-US" dirty="0"/>
              <a:t>H</a:t>
            </a:r>
            <a:r>
              <a:rPr lang="en-US" baseline="-25000" dirty="0"/>
              <a:t>?</a:t>
            </a:r>
            <a:r>
              <a:rPr lang="en-US" dirty="0"/>
              <a:t>O  +  O</a:t>
            </a:r>
            <a:r>
              <a:rPr lang="en-US" baseline="-25000" dirty="0"/>
              <a:t>2</a:t>
            </a:r>
            <a:r>
              <a:rPr lang="en-US" dirty="0"/>
              <a:t>  +  N</a:t>
            </a:r>
            <a:r>
              <a:rPr lang="en-US" baseline="-25000" dirty="0"/>
              <a:t>2</a:t>
            </a:r>
            <a:r>
              <a:rPr lang="en-US" dirty="0"/>
              <a:t>  →  CO</a:t>
            </a:r>
            <a:r>
              <a:rPr lang="en-US" baseline="-25000" dirty="0"/>
              <a:t>2</a:t>
            </a:r>
            <a:r>
              <a:rPr lang="en-US" dirty="0"/>
              <a:t>  +  H</a:t>
            </a:r>
            <a:r>
              <a:rPr lang="en-US" baseline="-25000" dirty="0"/>
              <a:t>2</a:t>
            </a:r>
            <a:r>
              <a:rPr lang="en-US" dirty="0"/>
              <a:t>O  + N</a:t>
            </a:r>
            <a:r>
              <a:rPr lang="en-US" baseline="-25000" dirty="0"/>
              <a:t>2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3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71192-0C34-4A01-BE92-96B7BF6B0088}"/>
              </a:ext>
            </a:extLst>
          </p:cNvPr>
          <p:cNvSpPr/>
          <p:nvPr/>
        </p:nvSpPr>
        <p:spPr>
          <a:xfrm>
            <a:off x="1793917" y="609600"/>
            <a:ext cx="771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baseline="-25000" dirty="0"/>
              <a:t>8</a:t>
            </a:r>
            <a:r>
              <a:rPr lang="en-US" sz="2800" dirty="0"/>
              <a:t>H</a:t>
            </a:r>
            <a:r>
              <a:rPr lang="en-US" sz="2800" baseline="-25000" dirty="0"/>
              <a:t>18</a:t>
            </a:r>
            <a:r>
              <a:rPr lang="en-US" sz="2800" dirty="0"/>
              <a:t>  +      O</a:t>
            </a:r>
            <a:r>
              <a:rPr lang="en-US" sz="2800" baseline="-25000" dirty="0"/>
              <a:t>2</a:t>
            </a:r>
            <a:r>
              <a:rPr lang="en-US" sz="2800" dirty="0"/>
              <a:t>  +      N</a:t>
            </a:r>
            <a:r>
              <a:rPr lang="en-US" sz="2800" baseline="-25000" dirty="0"/>
              <a:t>2</a:t>
            </a:r>
            <a:r>
              <a:rPr lang="en-US" sz="2800" dirty="0"/>
              <a:t>  →      CO</a:t>
            </a:r>
            <a:r>
              <a:rPr lang="en-US" sz="2800" baseline="-25000" dirty="0"/>
              <a:t>2</a:t>
            </a:r>
            <a:r>
              <a:rPr lang="en-US" sz="2800" dirty="0"/>
              <a:t>  +      H</a:t>
            </a:r>
            <a:r>
              <a:rPr lang="en-US" sz="2800" baseline="-25000" dirty="0"/>
              <a:t>2</a:t>
            </a:r>
            <a:r>
              <a:rPr lang="en-US" sz="2800" dirty="0"/>
              <a:t>O  +      N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05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71192-0C34-4A01-BE92-96B7BF6B0088}"/>
              </a:ext>
            </a:extLst>
          </p:cNvPr>
          <p:cNvSpPr/>
          <p:nvPr/>
        </p:nvSpPr>
        <p:spPr>
          <a:xfrm>
            <a:off x="1793917" y="609600"/>
            <a:ext cx="771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6</a:t>
            </a:r>
            <a:r>
              <a:rPr lang="en-US" sz="2800" dirty="0"/>
              <a:t> O +      O</a:t>
            </a:r>
            <a:r>
              <a:rPr lang="en-US" sz="2800" baseline="-25000" dirty="0"/>
              <a:t>2</a:t>
            </a:r>
            <a:r>
              <a:rPr lang="en-US" sz="2800" dirty="0"/>
              <a:t>  +      N</a:t>
            </a:r>
            <a:r>
              <a:rPr lang="en-US" sz="2800" baseline="-25000" dirty="0"/>
              <a:t>2</a:t>
            </a:r>
            <a:r>
              <a:rPr lang="en-US" sz="2800" dirty="0"/>
              <a:t>  →      CO</a:t>
            </a:r>
            <a:r>
              <a:rPr lang="en-US" sz="2800" baseline="-25000" dirty="0"/>
              <a:t>2</a:t>
            </a:r>
            <a:r>
              <a:rPr lang="en-US" sz="2800" dirty="0"/>
              <a:t>  +      H</a:t>
            </a:r>
            <a:r>
              <a:rPr lang="en-US" sz="2800" baseline="-25000" dirty="0"/>
              <a:t>2</a:t>
            </a:r>
            <a:r>
              <a:rPr lang="en-US" sz="2800" dirty="0"/>
              <a:t>O  +      N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582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Combustion Process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Combustion Theory</a:t>
            </a:r>
          </a:p>
          <a:p>
            <a:r>
              <a:rPr lang="en-US" dirty="0"/>
              <a:t>Air/Fuel Ratios</a:t>
            </a:r>
          </a:p>
          <a:p>
            <a:r>
              <a:rPr lang="en-US" dirty="0"/>
              <a:t>Causes of Emissions</a:t>
            </a:r>
          </a:p>
          <a:p>
            <a:r>
              <a:rPr lang="en-US" dirty="0"/>
              <a:t>Emission Control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4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Air/Fuel Ratio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435"/>
            <a:ext cx="10972800" cy="48977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Stoichiometric</a:t>
            </a:r>
          </a:p>
          <a:p>
            <a:r>
              <a:rPr lang="en-US" dirty="0"/>
              <a:t>Sometimes we deviate</a:t>
            </a:r>
          </a:p>
          <a:p>
            <a:r>
              <a:rPr lang="en-US" dirty="0"/>
              <a:t>Fuel chemistry changes A/F</a:t>
            </a:r>
          </a:p>
          <a:p>
            <a:endParaRPr lang="en-US" dirty="0"/>
          </a:p>
          <a:p>
            <a:r>
              <a:rPr lang="en-US" dirty="0"/>
              <a:t>Atomic Weights</a:t>
            </a:r>
          </a:p>
          <a:p>
            <a:pPr marL="457200" lvl="1" indent="0">
              <a:buNone/>
            </a:pPr>
            <a:r>
              <a:rPr lang="en-US" dirty="0"/>
              <a:t>H = 1</a:t>
            </a:r>
          </a:p>
          <a:p>
            <a:pPr marL="457200" lvl="1" indent="0">
              <a:buNone/>
            </a:pPr>
            <a:r>
              <a:rPr lang="en-US" dirty="0"/>
              <a:t>C = 12</a:t>
            </a:r>
          </a:p>
          <a:p>
            <a:pPr marL="457200" lvl="1" indent="0">
              <a:buNone/>
            </a:pPr>
            <a:r>
              <a:rPr lang="en-US" dirty="0"/>
              <a:t>N = 14</a:t>
            </a:r>
          </a:p>
          <a:p>
            <a:pPr marL="457200" lvl="1" indent="0">
              <a:buNone/>
            </a:pPr>
            <a:r>
              <a:rPr lang="en-US" dirty="0"/>
              <a:t>O = 16</a:t>
            </a:r>
          </a:p>
          <a:p>
            <a:endParaRPr lang="en-US" dirty="0"/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6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71192-0C34-4A01-BE92-96B7BF6B0088}"/>
              </a:ext>
            </a:extLst>
          </p:cNvPr>
          <p:cNvSpPr/>
          <p:nvPr/>
        </p:nvSpPr>
        <p:spPr>
          <a:xfrm>
            <a:off x="1453280" y="609600"/>
            <a:ext cx="8395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baseline="-25000" dirty="0"/>
              <a:t>8</a:t>
            </a:r>
            <a:r>
              <a:rPr lang="en-US" sz="2800" dirty="0"/>
              <a:t>H</a:t>
            </a:r>
            <a:r>
              <a:rPr lang="en-US" sz="2800" baseline="-25000" dirty="0"/>
              <a:t>18</a:t>
            </a:r>
            <a:r>
              <a:rPr lang="en-US" sz="2800" dirty="0"/>
              <a:t>  +  12.5 O</a:t>
            </a:r>
            <a:r>
              <a:rPr lang="en-US" sz="2800" baseline="-25000" dirty="0"/>
              <a:t>2</a:t>
            </a:r>
            <a:r>
              <a:rPr lang="en-US" sz="2800" dirty="0"/>
              <a:t>  +  47 N</a:t>
            </a:r>
            <a:r>
              <a:rPr lang="en-US" sz="2800" baseline="-25000" dirty="0"/>
              <a:t>2</a:t>
            </a:r>
            <a:r>
              <a:rPr lang="en-US" sz="2800" dirty="0"/>
              <a:t>  →    8 CO</a:t>
            </a:r>
            <a:r>
              <a:rPr lang="en-US" sz="2800" baseline="-25000" dirty="0"/>
              <a:t>2</a:t>
            </a:r>
            <a:r>
              <a:rPr lang="en-US" sz="2800" dirty="0"/>
              <a:t>  +    9 H</a:t>
            </a:r>
            <a:r>
              <a:rPr lang="en-US" sz="2800" baseline="-25000" dirty="0"/>
              <a:t>2</a:t>
            </a:r>
            <a:r>
              <a:rPr lang="en-US" sz="2800" dirty="0"/>
              <a:t>O  +   47 N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471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71192-0C34-4A01-BE92-96B7BF6B0088}"/>
              </a:ext>
            </a:extLst>
          </p:cNvPr>
          <p:cNvSpPr/>
          <p:nvPr/>
        </p:nvSpPr>
        <p:spPr>
          <a:xfrm>
            <a:off x="1309009" y="609600"/>
            <a:ext cx="8683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6</a:t>
            </a:r>
            <a:r>
              <a:rPr lang="en-US" sz="2800" dirty="0"/>
              <a:t> O +    3 O</a:t>
            </a:r>
            <a:r>
              <a:rPr lang="en-US" sz="2800" baseline="-25000" dirty="0"/>
              <a:t>2</a:t>
            </a:r>
            <a:r>
              <a:rPr lang="en-US" sz="2800" dirty="0"/>
              <a:t>  +  11.3 N</a:t>
            </a:r>
            <a:r>
              <a:rPr lang="en-US" sz="2800" baseline="-25000" dirty="0"/>
              <a:t>2</a:t>
            </a:r>
            <a:r>
              <a:rPr lang="en-US" sz="2800" dirty="0"/>
              <a:t>  →    2 CO</a:t>
            </a:r>
            <a:r>
              <a:rPr lang="en-US" sz="2800" baseline="-25000" dirty="0"/>
              <a:t>2</a:t>
            </a:r>
            <a:r>
              <a:rPr lang="en-US" sz="2800" dirty="0"/>
              <a:t>  +    3 H</a:t>
            </a:r>
            <a:r>
              <a:rPr lang="en-US" sz="2800" baseline="-25000" dirty="0"/>
              <a:t>2</a:t>
            </a:r>
            <a:r>
              <a:rPr lang="en-US" sz="2800" dirty="0"/>
              <a:t>O  +  11.3 N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670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Combustion Process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Combustion Theory</a:t>
            </a:r>
          </a:p>
          <a:p>
            <a:r>
              <a:rPr lang="en-US" dirty="0"/>
              <a:t>Air/Fuel Ratios</a:t>
            </a:r>
          </a:p>
          <a:p>
            <a:r>
              <a:rPr lang="en-US" dirty="0"/>
              <a:t>Causes of Emissions</a:t>
            </a:r>
          </a:p>
          <a:p>
            <a:r>
              <a:rPr lang="en-US" dirty="0"/>
              <a:t>Emission Control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3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3670</TotalTime>
  <Words>349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Combustion Process AEN/TSM 220</vt:lpstr>
      <vt:lpstr>Combustion Facts</vt:lpstr>
      <vt:lpstr>PowerPoint Presentation</vt:lpstr>
      <vt:lpstr>PowerPoint Presentation</vt:lpstr>
      <vt:lpstr>Combustion Process AEN/TSM 220</vt:lpstr>
      <vt:lpstr>Air/Fuel Ratio AEN/TSM 220</vt:lpstr>
      <vt:lpstr>PowerPoint Presentation</vt:lpstr>
      <vt:lpstr>PowerPoint Presentation</vt:lpstr>
      <vt:lpstr>Combustion Process AEN/TSM 220</vt:lpstr>
      <vt:lpstr>PowerPoint Presentation</vt:lpstr>
      <vt:lpstr>Combustion Process AEN/TSM 220</vt:lpstr>
      <vt:lpstr>EPA Emission Requirements</vt:lpstr>
      <vt:lpstr>Emission Trade-offs</vt:lpstr>
      <vt:lpstr>Mitigation</vt:lpstr>
      <vt:lpstr>Exhaust Gas Recirculation</vt:lpstr>
      <vt:lpstr>Diesel Particulate Filter</vt:lpstr>
      <vt:lpstr>Selective Catalytic Reduction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174</cp:revision>
  <cp:lastPrinted>2020-11-05T14:00:34Z</cp:lastPrinted>
  <dcterms:created xsi:type="dcterms:W3CDTF">2008-01-21T12:23:47Z</dcterms:created>
  <dcterms:modified xsi:type="dcterms:W3CDTF">2020-11-05T16:04:27Z</dcterms:modified>
</cp:coreProperties>
</file>