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8"/>
  </p:notesMasterIdLst>
  <p:handoutMasterIdLst>
    <p:handoutMasterId r:id="rId9"/>
  </p:handoutMasterIdLst>
  <p:sldIdLst>
    <p:sldId id="297" r:id="rId2"/>
    <p:sldId id="298" r:id="rId3"/>
    <p:sldId id="299" r:id="rId4"/>
    <p:sldId id="300" r:id="rId5"/>
    <p:sldId id="301" r:id="rId6"/>
    <p:sldId id="302" r:id="rId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772C4D-0649-468E-AD85-2923F3174A65}" v="1" dt="2020-11-10T14:37:04.2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Stombaugh" userId="49cbc3ebfffd31be" providerId="LiveId" clId="{C6550806-375A-4FC5-B866-51DC39853883}"/>
    <pc:docChg chg="delSld modSld">
      <pc:chgData name="Tim Stombaugh" userId="49cbc3ebfffd31be" providerId="LiveId" clId="{C6550806-375A-4FC5-B866-51DC39853883}" dt="2020-11-10T14:00:34.745" v="5" actId="6549"/>
      <pc:docMkLst>
        <pc:docMk/>
      </pc:docMkLst>
      <pc:sldChg chg="modSp">
        <pc:chgData name="Tim Stombaugh" userId="49cbc3ebfffd31be" providerId="LiveId" clId="{C6550806-375A-4FC5-B866-51DC39853883}" dt="2020-11-10T14:00:34.745" v="5" actId="6549"/>
        <pc:sldMkLst>
          <pc:docMk/>
          <pc:sldMk cId="2774816551" sldId="297"/>
        </pc:sldMkLst>
        <pc:spChg chg="mod">
          <ac:chgData name="Tim Stombaugh" userId="49cbc3ebfffd31be" providerId="LiveId" clId="{C6550806-375A-4FC5-B866-51DC39853883}" dt="2020-11-10T14:00:34.745" v="5" actId="6549"/>
          <ac:spMkLst>
            <pc:docMk/>
            <pc:sldMk cId="2774816551" sldId="297"/>
            <ac:spMk id="3" creationId="{00000000-0000-0000-0000-000000000000}"/>
          </ac:spMkLst>
        </pc:spChg>
      </pc:sldChg>
      <pc:sldChg chg="del">
        <pc:chgData name="Tim Stombaugh" userId="49cbc3ebfffd31be" providerId="LiveId" clId="{C6550806-375A-4FC5-B866-51DC39853883}" dt="2020-11-10T14:00:28.782" v="1" actId="2696"/>
        <pc:sldMkLst>
          <pc:docMk/>
          <pc:sldMk cId="2253967939" sldId="303"/>
        </pc:sldMkLst>
      </pc:sldChg>
      <pc:sldChg chg="del">
        <pc:chgData name="Tim Stombaugh" userId="49cbc3ebfffd31be" providerId="LiveId" clId="{C6550806-375A-4FC5-B866-51DC39853883}" dt="2020-11-10T14:00:29.049" v="3" actId="2696"/>
        <pc:sldMkLst>
          <pc:docMk/>
          <pc:sldMk cId="1834628934" sldId="304"/>
        </pc:sldMkLst>
      </pc:sldChg>
      <pc:sldChg chg="del">
        <pc:chgData name="Tim Stombaugh" userId="49cbc3ebfffd31be" providerId="LiveId" clId="{C6550806-375A-4FC5-B866-51DC39853883}" dt="2020-11-10T14:00:28.914" v="2" actId="2696"/>
        <pc:sldMkLst>
          <pc:docMk/>
          <pc:sldMk cId="1611501898" sldId="305"/>
        </pc:sldMkLst>
      </pc:sldChg>
      <pc:sldChg chg="del">
        <pc:chgData name="Tim Stombaugh" userId="49cbc3ebfffd31be" providerId="LiveId" clId="{C6550806-375A-4FC5-B866-51DC39853883}" dt="2020-11-10T14:00:28.780" v="0" actId="2696"/>
        <pc:sldMkLst>
          <pc:docMk/>
          <pc:sldMk cId="44883682" sldId="306"/>
        </pc:sldMkLst>
      </pc:sldChg>
      <pc:sldChg chg="del">
        <pc:chgData name="Tim Stombaugh" userId="49cbc3ebfffd31be" providerId="LiveId" clId="{C6550806-375A-4FC5-B866-51DC39853883}" dt="2020-11-10T14:00:29.053" v="4" actId="2696"/>
        <pc:sldMkLst>
          <pc:docMk/>
          <pc:sldMk cId="2433800754" sldId="307"/>
        </pc:sldMkLst>
      </pc:sldChg>
    </pc:docChg>
  </pc:docChgLst>
  <pc:docChgLst>
    <pc:chgData name="Tim Stombaugh" userId="49cbc3ebfffd31be" providerId="LiveId" clId="{55AAC2E2-0EEF-462A-935B-F10B8555166D}"/>
    <pc:docChg chg="modSld">
      <pc:chgData name="Tim Stombaugh" userId="49cbc3ebfffd31be" providerId="LiveId" clId="{55AAC2E2-0EEF-462A-935B-F10B8555166D}" dt="2020-11-10T13:57:42.466" v="0" actId="6549"/>
      <pc:docMkLst>
        <pc:docMk/>
      </pc:docMkLst>
      <pc:sldChg chg="modSp">
        <pc:chgData name="Tim Stombaugh" userId="49cbc3ebfffd31be" providerId="LiveId" clId="{55AAC2E2-0EEF-462A-935B-F10B8555166D}" dt="2020-11-10T13:57:42.466" v="0" actId="6549"/>
        <pc:sldMkLst>
          <pc:docMk/>
          <pc:sldMk cId="2774816551" sldId="297"/>
        </pc:sldMkLst>
        <pc:spChg chg="mod">
          <ac:chgData name="Tim Stombaugh" userId="49cbc3ebfffd31be" providerId="LiveId" clId="{55AAC2E2-0EEF-462A-935B-F10B8555166D}" dt="2020-11-10T13:57:42.466" v="0" actId="6549"/>
          <ac:spMkLst>
            <pc:docMk/>
            <pc:sldMk cId="2774816551" sldId="297"/>
            <ac:spMk id="2" creationId="{00000000-0000-0000-0000-000000000000}"/>
          </ac:spMkLst>
        </pc:spChg>
      </pc:sldChg>
    </pc:docChg>
  </pc:docChgLst>
  <pc:docChgLst>
    <pc:chgData name="Tim Stombaugh" userId="49cbc3ebfffd31be" providerId="LiveId" clId="{7E772C4D-0649-468E-AD85-2923F3174A65}"/>
    <pc:docChg chg="modSld">
      <pc:chgData name="Tim Stombaugh" userId="49cbc3ebfffd31be" providerId="LiveId" clId="{7E772C4D-0649-468E-AD85-2923F3174A65}" dt="2020-11-10T14:37:04.245" v="122" actId="20578"/>
      <pc:docMkLst>
        <pc:docMk/>
      </pc:docMkLst>
      <pc:sldChg chg="modSp">
        <pc:chgData name="Tim Stombaugh" userId="49cbc3ebfffd31be" providerId="LiveId" clId="{7E772C4D-0649-468E-AD85-2923F3174A65}" dt="2020-11-10T14:20:41.430" v="13" actId="20577"/>
        <pc:sldMkLst>
          <pc:docMk/>
          <pc:sldMk cId="2774816551" sldId="297"/>
        </pc:sldMkLst>
        <pc:spChg chg="mod">
          <ac:chgData name="Tim Stombaugh" userId="49cbc3ebfffd31be" providerId="LiveId" clId="{7E772C4D-0649-468E-AD85-2923F3174A65}" dt="2020-11-10T14:20:41.430" v="13" actId="20577"/>
          <ac:spMkLst>
            <pc:docMk/>
            <pc:sldMk cId="2774816551" sldId="297"/>
            <ac:spMk id="3" creationId="{00000000-0000-0000-0000-000000000000}"/>
          </ac:spMkLst>
        </pc:spChg>
      </pc:sldChg>
      <pc:sldChg chg="modSp">
        <pc:chgData name="Tim Stombaugh" userId="49cbc3ebfffd31be" providerId="LiveId" clId="{7E772C4D-0649-468E-AD85-2923F3174A65}" dt="2020-11-10T14:32:57.089" v="121" actId="20577"/>
        <pc:sldMkLst>
          <pc:docMk/>
          <pc:sldMk cId="2275641988" sldId="298"/>
        </pc:sldMkLst>
        <pc:spChg chg="mod">
          <ac:chgData name="Tim Stombaugh" userId="49cbc3ebfffd31be" providerId="LiveId" clId="{7E772C4D-0649-468E-AD85-2923F3174A65}" dt="2020-11-10T14:23:45.380" v="42" actId="20577"/>
          <ac:spMkLst>
            <pc:docMk/>
            <pc:sldMk cId="2275641988" sldId="298"/>
            <ac:spMk id="2" creationId="{F86EEDBD-1B06-4661-AA5E-DD44DBF4E42B}"/>
          </ac:spMkLst>
        </pc:spChg>
        <pc:spChg chg="mod">
          <ac:chgData name="Tim Stombaugh" userId="49cbc3ebfffd31be" providerId="LiveId" clId="{7E772C4D-0649-468E-AD85-2923F3174A65}" dt="2020-11-10T14:32:57.089" v="121" actId="20577"/>
          <ac:spMkLst>
            <pc:docMk/>
            <pc:sldMk cId="2275641988" sldId="298"/>
            <ac:spMk id="3" creationId="{AE6FB458-F970-4751-A657-46448387D69E}"/>
          </ac:spMkLst>
        </pc:spChg>
      </pc:sldChg>
      <pc:sldChg chg="modSp">
        <pc:chgData name="Tim Stombaugh" userId="49cbc3ebfffd31be" providerId="LiveId" clId="{7E772C4D-0649-468E-AD85-2923F3174A65}" dt="2020-11-10T14:37:04.245" v="122" actId="20578"/>
        <pc:sldMkLst>
          <pc:docMk/>
          <pc:sldMk cId="3729056014" sldId="302"/>
        </pc:sldMkLst>
        <pc:spChg chg="mod">
          <ac:chgData name="Tim Stombaugh" userId="49cbc3ebfffd31be" providerId="LiveId" clId="{7E772C4D-0649-468E-AD85-2923F3174A65}" dt="2020-11-10T14:37:04.245" v="122" actId="20578"/>
          <ac:spMkLst>
            <pc:docMk/>
            <pc:sldMk cId="3729056014" sldId="302"/>
            <ac:spMk id="3" creationId="{5DF5CD9A-4004-47AE-A537-B9C75349394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07B6670B-9ACF-4163-A76C-2ECA41CD4E01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DA25D16-1E7B-4B7C-9620-DD3AB52415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FF0A3-128B-4D25-B5A8-D279D523061A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5E833-C41C-4757-A3FB-A31E7780A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33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9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0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7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9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24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9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80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6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1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4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52" y="647828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BAE 417 Engines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b="30922"/>
          <a:stretch/>
        </p:blipFill>
        <p:spPr>
          <a:xfrm>
            <a:off x="8737600" y="6323443"/>
            <a:ext cx="3422073" cy="5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8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Cooling</a:t>
            </a:r>
            <a:br>
              <a:rPr lang="en-US" sz="5300" dirty="0"/>
            </a:br>
            <a:r>
              <a:rPr lang="en-US" sz="2700" dirty="0"/>
              <a:t>AEN/TSM 220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we need it</a:t>
            </a:r>
          </a:p>
          <a:p>
            <a:r>
              <a:rPr lang="en-US" dirty="0"/>
              <a:t>Basic system types</a:t>
            </a:r>
          </a:p>
          <a:p>
            <a:pPr lvl="1"/>
            <a:r>
              <a:rPr lang="en-US" dirty="0"/>
              <a:t>Air</a:t>
            </a:r>
          </a:p>
          <a:p>
            <a:pPr lvl="1"/>
            <a:r>
              <a:rPr lang="en-US" dirty="0"/>
              <a:t>Liquid</a:t>
            </a:r>
          </a:p>
        </p:txBody>
      </p:sp>
      <p:pic>
        <p:nvPicPr>
          <p:cNvPr id="1026" name="Picture 2" descr="Image result for engine heat">
            <a:extLst>
              <a:ext uri="{FF2B5EF4-FFF2-40B4-BE49-F238E27FC236}">
                <a16:creationId xmlns:a16="http://schemas.microsoft.com/office/drawing/2014/main" id="{47A2E99D-785E-4C0C-A702-CF721448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00201"/>
            <a:ext cx="3238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816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EEDBD-1B06-4661-AA5E-DD44DBF4E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FB458-F970-4751-A657-46448387D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1"/>
            <a:ext cx="10972800" cy="4754564"/>
          </a:xfrm>
        </p:spPr>
        <p:txBody>
          <a:bodyPr/>
          <a:lstStyle/>
          <a:p>
            <a:r>
              <a:rPr lang="en-US" dirty="0"/>
              <a:t>Melting points of metals</a:t>
            </a:r>
          </a:p>
          <a:p>
            <a:pPr lvl="1"/>
            <a:r>
              <a:rPr lang="en-US" dirty="0"/>
              <a:t>Aluminum: 1220 F</a:t>
            </a:r>
          </a:p>
          <a:p>
            <a:pPr lvl="1"/>
            <a:r>
              <a:rPr lang="en-US" dirty="0"/>
              <a:t>Cast Iron: 2000 F</a:t>
            </a:r>
          </a:p>
          <a:p>
            <a:r>
              <a:rPr lang="en-US" dirty="0"/>
              <a:t>Thermal Efficiency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BFE8C-3939-42CA-85C9-4D3679FED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081883"/>
            <a:ext cx="5131158" cy="469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41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CF49C-1CD4-4E4D-939B-E99F4CA00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9F6D4-22F9-4025-BE65-6C8B8291A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5135564"/>
          </a:xfrm>
        </p:spPr>
        <p:txBody>
          <a:bodyPr/>
          <a:lstStyle/>
          <a:p>
            <a:r>
              <a:rPr lang="en-US" dirty="0"/>
              <a:t>Surface area</a:t>
            </a:r>
          </a:p>
          <a:p>
            <a:r>
              <a:rPr lang="en-US" dirty="0"/>
              <a:t>Air 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DF6E19-D240-467C-A687-C2AC70469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1066800"/>
            <a:ext cx="3686908" cy="3541117"/>
          </a:xfrm>
          <a:prstGeom prst="rect">
            <a:avLst/>
          </a:prstGeom>
        </p:spPr>
      </p:pic>
      <p:pic>
        <p:nvPicPr>
          <p:cNvPr id="2050" name="Picture 2" descr="Picture 1 of 1">
            <a:extLst>
              <a:ext uri="{FF2B5EF4-FFF2-40B4-BE49-F238E27FC236}">
                <a16:creationId xmlns:a16="http://schemas.microsoft.com/office/drawing/2014/main" id="{D39D9395-8E49-4069-9D76-7078A2896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C51EF4-8CDD-4870-94C4-CA37BDAA2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872" y="1143000"/>
            <a:ext cx="3893879" cy="37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20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6C5A-1111-4179-9CC2-9B1767FE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Liquid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66E9E-A5E8-42E3-9737-9DE0194DD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Liquid transfers better</a:t>
            </a:r>
          </a:p>
          <a:p>
            <a:r>
              <a:rPr lang="en-US" dirty="0"/>
              <a:t>Coolant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80D1B-38FE-4F53-B91A-4D719EB97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813" y="941814"/>
            <a:ext cx="4584587" cy="4974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174B6-1343-4968-9909-28366EF3E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048858"/>
            <a:ext cx="4473672" cy="35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29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972F-A729-470E-9DFB-7A534F24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F9398-62FB-4ED2-908C-A0A632544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04" y="1752600"/>
            <a:ext cx="4858754" cy="4637749"/>
          </a:xfrm>
          <a:prstGeom prst="rect">
            <a:avLst/>
          </a:prstGeom>
        </p:spPr>
      </p:pic>
      <p:pic>
        <p:nvPicPr>
          <p:cNvPr id="3074" name="Picture 2" descr="Image result for engine radiator">
            <a:extLst>
              <a:ext uri="{FF2B5EF4-FFF2-40B4-BE49-F238E27FC236}">
                <a16:creationId xmlns:a16="http://schemas.microsoft.com/office/drawing/2014/main" id="{E848F438-C9F8-4EF8-BEED-620368D5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23825"/>
            <a:ext cx="20097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engine radiator">
            <a:extLst>
              <a:ext uri="{FF2B5EF4-FFF2-40B4-BE49-F238E27FC236}">
                <a16:creationId xmlns:a16="http://schemas.microsoft.com/office/drawing/2014/main" id="{530E63EC-64B1-4EF0-BB03-B78C76F94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362200"/>
            <a:ext cx="6807200" cy="441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657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8CC90-A679-40BC-B05F-905DE85D5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5CD9A-4004-47AE-A537-B9C753493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Ethylene glycol</a:t>
            </a:r>
          </a:p>
          <a:p>
            <a:pPr lvl="1"/>
            <a:r>
              <a:rPr lang="en-US" dirty="0"/>
              <a:t>Freeze protection</a:t>
            </a:r>
          </a:p>
          <a:p>
            <a:pPr lvl="1"/>
            <a:r>
              <a:rPr lang="en-US" dirty="0"/>
              <a:t>Enhanced heat transfer</a:t>
            </a:r>
          </a:p>
          <a:p>
            <a:pPr lvl="1"/>
            <a:r>
              <a:rPr lang="en-US" dirty="0"/>
              <a:t>Lubrication</a:t>
            </a:r>
          </a:p>
          <a:p>
            <a:pPr lvl="1"/>
            <a:r>
              <a:rPr lang="en-US" dirty="0"/>
              <a:t>Corrosion protection</a:t>
            </a:r>
          </a:p>
          <a:p>
            <a:pPr lvl="1"/>
            <a:r>
              <a:rPr lang="en-US" dirty="0"/>
              <a:t>Scale resistance</a:t>
            </a:r>
          </a:p>
        </p:txBody>
      </p:sp>
      <p:pic>
        <p:nvPicPr>
          <p:cNvPr id="4098" name="Picture 2" descr="Image result for engine coolant">
            <a:extLst>
              <a:ext uri="{FF2B5EF4-FFF2-40B4-BE49-F238E27FC236}">
                <a16:creationId xmlns:a16="http://schemas.microsoft.com/office/drawing/2014/main" id="{A0D2B3BA-6369-4784-AE69-29FAAB03A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00201"/>
            <a:ext cx="6096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056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gray fade background</Template>
  <TotalTime>3451</TotalTime>
  <Words>62</Words>
  <Application>Microsoft Office PowerPoint</Application>
  <PresentationFormat>Widescreen</PresentationFormat>
  <Paragraphs>24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Cooling AEN/TSM 220</vt:lpstr>
      <vt:lpstr>Why do we need it?</vt:lpstr>
      <vt:lpstr>Air Cooling</vt:lpstr>
      <vt:lpstr>Liquid Cooling</vt:lpstr>
      <vt:lpstr>Radiator</vt:lpstr>
      <vt:lpstr>Coolant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BIOFUEL USE AND PERFORMANCE</dc:title>
  <dc:creator>Timothy S. Stombaugh</dc:creator>
  <cp:lastModifiedBy>Tim Stombaugh</cp:lastModifiedBy>
  <cp:revision>179</cp:revision>
  <cp:lastPrinted>2019-12-10T19:20:58Z</cp:lastPrinted>
  <dcterms:created xsi:type="dcterms:W3CDTF">2008-01-21T12:23:47Z</dcterms:created>
  <dcterms:modified xsi:type="dcterms:W3CDTF">2020-11-10T14:37:14Z</dcterms:modified>
</cp:coreProperties>
</file>