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handoutMasterIdLst>
    <p:handoutMasterId r:id="rId8"/>
  </p:handoutMasterIdLst>
  <p:sldIdLst>
    <p:sldId id="257" r:id="rId2"/>
    <p:sldId id="262" r:id="rId3"/>
    <p:sldId id="258" r:id="rId4"/>
    <p:sldId id="259" r:id="rId5"/>
    <p:sldId id="260" r:id="rId6"/>
    <p:sldId id="261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86926-6A57-430F-A291-08CAB2206104}" v="49" dt="2020-07-06T18:48:54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ombaugh" userId="49cbc3ebfffd31be" providerId="LiveId" clId="{DE071095-F87E-4CBC-9F69-10C3262C12F4}"/>
    <pc:docChg chg="custSel addSld modSld">
      <pc:chgData name="Tim Stombaugh" userId="49cbc3ebfffd31be" providerId="LiveId" clId="{DE071095-F87E-4CBC-9F69-10C3262C12F4}" dt="2020-07-06T18:48:54.055" v="72" actId="1076"/>
      <pc:docMkLst>
        <pc:docMk/>
      </pc:docMkLst>
      <pc:sldChg chg="addSp delSp modSp add">
        <pc:chgData name="Tim Stombaugh" userId="49cbc3ebfffd31be" providerId="LiveId" clId="{DE071095-F87E-4CBC-9F69-10C3262C12F4}" dt="2020-07-06T18:40:33.224" v="22" actId="692"/>
        <pc:sldMkLst>
          <pc:docMk/>
          <pc:sldMk cId="4190095807" sldId="259"/>
        </pc:sldMkLst>
        <pc:spChg chg="del">
          <ac:chgData name="Tim Stombaugh" userId="49cbc3ebfffd31be" providerId="LiveId" clId="{DE071095-F87E-4CBC-9F69-10C3262C12F4}" dt="2020-07-06T18:36:37.892" v="2" actId="478"/>
          <ac:spMkLst>
            <pc:docMk/>
            <pc:sldMk cId="4190095807" sldId="259"/>
            <ac:spMk id="2" creationId="{DC7743F3-F0AF-4B00-AE78-46C2FB0A915A}"/>
          </ac:spMkLst>
        </pc:spChg>
        <pc:spChg chg="del">
          <ac:chgData name="Tim Stombaugh" userId="49cbc3ebfffd31be" providerId="LiveId" clId="{DE071095-F87E-4CBC-9F69-10C3262C12F4}" dt="2020-07-06T18:36:33.966" v="1"/>
          <ac:spMkLst>
            <pc:docMk/>
            <pc:sldMk cId="4190095807" sldId="259"/>
            <ac:spMk id="3" creationId="{87470FA8-9EE7-42A7-8D72-2B1ACC535A70}"/>
          </ac:spMkLst>
        </pc:spChg>
        <pc:graphicFrameChg chg="add mod">
          <ac:chgData name="Tim Stombaugh" userId="49cbc3ebfffd31be" providerId="LiveId" clId="{DE071095-F87E-4CBC-9F69-10C3262C12F4}" dt="2020-07-06T18:40:33.224" v="22" actId="692"/>
          <ac:graphicFrameMkLst>
            <pc:docMk/>
            <pc:sldMk cId="4190095807" sldId="259"/>
            <ac:graphicFrameMk id="4" creationId="{B082A050-59AA-4EE8-BF49-C33BBDD1826A}"/>
          </ac:graphicFrameMkLst>
        </pc:graphicFrameChg>
      </pc:sldChg>
      <pc:sldChg chg="modSp">
        <pc:chgData name="Tim Stombaugh" userId="49cbc3ebfffd31be" providerId="LiveId" clId="{DE071095-F87E-4CBC-9F69-10C3262C12F4}" dt="2020-07-06T18:40:54.277" v="27" actId="692"/>
        <pc:sldMkLst>
          <pc:docMk/>
          <pc:sldMk cId="2776774228" sldId="260"/>
        </pc:sldMkLst>
        <pc:graphicFrameChg chg="mod">
          <ac:chgData name="Tim Stombaugh" userId="49cbc3ebfffd31be" providerId="LiveId" clId="{DE071095-F87E-4CBC-9F69-10C3262C12F4}" dt="2020-07-06T18:40:54.277" v="27" actId="692"/>
          <ac:graphicFrameMkLst>
            <pc:docMk/>
            <pc:sldMk cId="2776774228" sldId="260"/>
            <ac:graphicFrameMk id="4" creationId="{B082A050-59AA-4EE8-BF49-C33BBDD1826A}"/>
          </ac:graphicFrameMkLst>
        </pc:graphicFrameChg>
      </pc:sldChg>
      <pc:sldChg chg="addSp delSp modSp add">
        <pc:chgData name="Tim Stombaugh" userId="49cbc3ebfffd31be" providerId="LiveId" clId="{DE071095-F87E-4CBC-9F69-10C3262C12F4}" dt="2020-07-06T18:42:18.481" v="38" actId="14100"/>
        <pc:sldMkLst>
          <pc:docMk/>
          <pc:sldMk cId="2778058680" sldId="261"/>
        </pc:sldMkLst>
        <pc:spChg chg="del">
          <ac:chgData name="Tim Stombaugh" userId="49cbc3ebfffd31be" providerId="LiveId" clId="{DE071095-F87E-4CBC-9F69-10C3262C12F4}" dt="2020-07-06T18:38:36.151" v="7"/>
          <ac:spMkLst>
            <pc:docMk/>
            <pc:sldMk cId="2778058680" sldId="261"/>
            <ac:spMk id="2" creationId="{AD44162C-9405-465B-9B76-A524F68F965D}"/>
          </ac:spMkLst>
        </pc:spChg>
        <pc:spChg chg="del">
          <ac:chgData name="Tim Stombaugh" userId="49cbc3ebfffd31be" providerId="LiveId" clId="{DE071095-F87E-4CBC-9F69-10C3262C12F4}" dt="2020-07-06T18:38:36.151" v="7"/>
          <ac:spMkLst>
            <pc:docMk/>
            <pc:sldMk cId="2778058680" sldId="261"/>
            <ac:spMk id="3" creationId="{CE64FC02-9CD8-47A7-AB85-68984B0C8526}"/>
          </ac:spMkLst>
        </pc:spChg>
        <pc:graphicFrameChg chg="add mod">
          <ac:chgData name="Tim Stombaugh" userId="49cbc3ebfffd31be" providerId="LiveId" clId="{DE071095-F87E-4CBC-9F69-10C3262C12F4}" dt="2020-07-06T18:42:18.481" v="38" actId="14100"/>
          <ac:graphicFrameMkLst>
            <pc:docMk/>
            <pc:sldMk cId="2778058680" sldId="261"/>
            <ac:graphicFrameMk id="4" creationId="{00000000-0008-0000-0300-000002000000}"/>
          </ac:graphicFrameMkLst>
        </pc:graphicFrameChg>
      </pc:sldChg>
      <pc:sldChg chg="addSp delSp modSp add">
        <pc:chgData name="Tim Stombaugh" userId="49cbc3ebfffd31be" providerId="LiveId" clId="{DE071095-F87E-4CBC-9F69-10C3262C12F4}" dt="2020-07-06T18:48:54.055" v="72" actId="1076"/>
        <pc:sldMkLst>
          <pc:docMk/>
          <pc:sldMk cId="2619316524" sldId="262"/>
        </pc:sldMkLst>
        <pc:spChg chg="mod">
          <ac:chgData name="Tim Stombaugh" userId="49cbc3ebfffd31be" providerId="LiveId" clId="{DE071095-F87E-4CBC-9F69-10C3262C12F4}" dt="2020-07-06T18:46:32.737" v="66" actId="20577"/>
          <ac:spMkLst>
            <pc:docMk/>
            <pc:sldMk cId="2619316524" sldId="262"/>
            <ac:spMk id="2" creationId="{E873BBF8-59C4-4164-AAB0-3256428BDD86}"/>
          </ac:spMkLst>
        </pc:spChg>
        <pc:spChg chg="del">
          <ac:chgData name="Tim Stombaugh" userId="49cbc3ebfffd31be" providerId="LiveId" clId="{DE071095-F87E-4CBC-9F69-10C3262C12F4}" dt="2020-07-06T18:46:38.523" v="67"/>
          <ac:spMkLst>
            <pc:docMk/>
            <pc:sldMk cId="2619316524" sldId="262"/>
            <ac:spMk id="3" creationId="{CFD51F2D-C88C-4E59-8E50-34589EC81834}"/>
          </ac:spMkLst>
        </pc:spChg>
        <pc:spChg chg="add del mod">
          <ac:chgData name="Tim Stombaugh" userId="49cbc3ebfffd31be" providerId="LiveId" clId="{DE071095-F87E-4CBC-9F69-10C3262C12F4}" dt="2020-07-06T18:48:38.343" v="70"/>
          <ac:spMkLst>
            <pc:docMk/>
            <pc:sldMk cId="2619316524" sldId="262"/>
            <ac:spMk id="4" creationId="{0D5487C3-CE7A-40F9-A2EA-5899C09DD91D}"/>
          </ac:spMkLst>
        </pc:spChg>
        <pc:picChg chg="add del mod">
          <ac:chgData name="Tim Stombaugh" userId="49cbc3ebfffd31be" providerId="LiveId" clId="{DE071095-F87E-4CBC-9F69-10C3262C12F4}" dt="2020-07-06T18:46:54.438" v="69" actId="478"/>
          <ac:picMkLst>
            <pc:docMk/>
            <pc:sldMk cId="2619316524" sldId="262"/>
            <ac:picMk id="1026" creationId="{9AD34629-24F7-465B-B2D5-B5B0E16CD6C6}"/>
          </ac:picMkLst>
        </pc:picChg>
        <pc:picChg chg="add mod">
          <ac:chgData name="Tim Stombaugh" userId="49cbc3ebfffd31be" providerId="LiveId" clId="{DE071095-F87E-4CBC-9F69-10C3262C12F4}" dt="2020-07-06T18:48:54.055" v="72" actId="1076"/>
          <ac:picMkLst>
            <pc:docMk/>
            <pc:sldMk cId="2619316524" sldId="262"/>
            <ac:picMk id="1028" creationId="{1B0737A5-2577-460D-A73F-0D4347AFE1C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Ford 2120 Chassis PTO performance at Max Throttle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89127495426708"/>
          <c:y val="0.12458768623796515"/>
          <c:w val="0.72939873140857403"/>
          <c:h val="0.74272314245484339"/>
        </c:manualLayout>
      </c:layout>
      <c:scatterChart>
        <c:scatterStyle val="lineMarker"/>
        <c:varyColors val="0"/>
        <c:ser>
          <c:idx val="0"/>
          <c:order val="0"/>
          <c:tx>
            <c:v>Torque</c:v>
          </c:tx>
          <c:spPr>
            <a:ln w="28575">
              <a:noFill/>
            </a:ln>
          </c:spPr>
          <c:marker>
            <c:symbol val="diamond"/>
            <c:size val="4"/>
            <c:spPr>
              <a:ln w="25400"/>
            </c:spPr>
          </c:marker>
          <c:xVal>
            <c:numRef>
              <c:f>'[BAE Tractor Power Data.xlsx]Ford 2120 Chassis'!$A$6:$A$40</c:f>
              <c:numCache>
                <c:formatCode>General</c:formatCode>
                <c:ptCount val="35"/>
                <c:pt idx="0">
                  <c:v>624</c:v>
                </c:pt>
                <c:pt idx="1">
                  <c:v>623</c:v>
                </c:pt>
                <c:pt idx="2">
                  <c:v>622</c:v>
                </c:pt>
                <c:pt idx="3">
                  <c:v>619</c:v>
                </c:pt>
                <c:pt idx="4">
                  <c:v>617</c:v>
                </c:pt>
                <c:pt idx="5">
                  <c:v>616</c:v>
                </c:pt>
                <c:pt idx="6">
                  <c:v>615</c:v>
                </c:pt>
                <c:pt idx="7">
                  <c:v>614</c:v>
                </c:pt>
                <c:pt idx="8">
                  <c:v>613</c:v>
                </c:pt>
                <c:pt idx="9">
                  <c:v>607</c:v>
                </c:pt>
                <c:pt idx="10">
                  <c:v>597</c:v>
                </c:pt>
                <c:pt idx="11">
                  <c:v>587</c:v>
                </c:pt>
                <c:pt idx="12">
                  <c:v>580</c:v>
                </c:pt>
                <c:pt idx="13">
                  <c:v>566</c:v>
                </c:pt>
                <c:pt idx="14">
                  <c:v>548</c:v>
                </c:pt>
                <c:pt idx="15">
                  <c:v>538</c:v>
                </c:pt>
                <c:pt idx="16">
                  <c:v>527</c:v>
                </c:pt>
                <c:pt idx="17">
                  <c:v>513</c:v>
                </c:pt>
                <c:pt idx="18">
                  <c:v>499</c:v>
                </c:pt>
                <c:pt idx="19">
                  <c:v>480</c:v>
                </c:pt>
                <c:pt idx="20">
                  <c:v>469</c:v>
                </c:pt>
                <c:pt idx="21">
                  <c:v>450</c:v>
                </c:pt>
                <c:pt idx="22">
                  <c:v>435</c:v>
                </c:pt>
                <c:pt idx="23">
                  <c:v>417</c:v>
                </c:pt>
                <c:pt idx="24">
                  <c:v>390</c:v>
                </c:pt>
                <c:pt idx="25">
                  <c:v>368</c:v>
                </c:pt>
                <c:pt idx="26">
                  <c:v>336</c:v>
                </c:pt>
                <c:pt idx="27">
                  <c:v>318</c:v>
                </c:pt>
                <c:pt idx="28">
                  <c:v>302</c:v>
                </c:pt>
                <c:pt idx="29">
                  <c:v>277</c:v>
                </c:pt>
                <c:pt idx="30">
                  <c:v>230</c:v>
                </c:pt>
                <c:pt idx="31">
                  <c:v>215</c:v>
                </c:pt>
                <c:pt idx="32">
                  <c:v>200</c:v>
                </c:pt>
                <c:pt idx="33">
                  <c:v>540</c:v>
                </c:pt>
                <c:pt idx="34">
                  <c:v>619</c:v>
                </c:pt>
              </c:numCache>
            </c:numRef>
          </c:xVal>
          <c:yVal>
            <c:numRef>
              <c:f>'[BAE Tractor Power Data.xlsx]Ford 2120 Chassis'!$B$6:$B$40</c:f>
              <c:numCache>
                <c:formatCode>General</c:formatCode>
                <c:ptCount val="35"/>
                <c:pt idx="0">
                  <c:v>14</c:v>
                </c:pt>
                <c:pt idx="1">
                  <c:v>105</c:v>
                </c:pt>
                <c:pt idx="2">
                  <c:v>130</c:v>
                </c:pt>
                <c:pt idx="3">
                  <c:v>155</c:v>
                </c:pt>
                <c:pt idx="4">
                  <c:v>184</c:v>
                </c:pt>
                <c:pt idx="5">
                  <c:v>202</c:v>
                </c:pt>
                <c:pt idx="6">
                  <c:v>227</c:v>
                </c:pt>
                <c:pt idx="7">
                  <c:v>252</c:v>
                </c:pt>
                <c:pt idx="8">
                  <c:v>274</c:v>
                </c:pt>
                <c:pt idx="9">
                  <c:v>281</c:v>
                </c:pt>
                <c:pt idx="10">
                  <c:v>289</c:v>
                </c:pt>
                <c:pt idx="11">
                  <c:v>299</c:v>
                </c:pt>
                <c:pt idx="12">
                  <c:v>308</c:v>
                </c:pt>
                <c:pt idx="13">
                  <c:v>312</c:v>
                </c:pt>
                <c:pt idx="14">
                  <c:v>317</c:v>
                </c:pt>
                <c:pt idx="15">
                  <c:v>323</c:v>
                </c:pt>
                <c:pt idx="16">
                  <c:v>330</c:v>
                </c:pt>
                <c:pt idx="17">
                  <c:v>339</c:v>
                </c:pt>
                <c:pt idx="18">
                  <c:v>344</c:v>
                </c:pt>
                <c:pt idx="19">
                  <c:v>347</c:v>
                </c:pt>
                <c:pt idx="20">
                  <c:v>353</c:v>
                </c:pt>
                <c:pt idx="21">
                  <c:v>358</c:v>
                </c:pt>
                <c:pt idx="22">
                  <c:v>365</c:v>
                </c:pt>
                <c:pt idx="23">
                  <c:v>367</c:v>
                </c:pt>
                <c:pt idx="24">
                  <c:v>370</c:v>
                </c:pt>
                <c:pt idx="25">
                  <c:v>372</c:v>
                </c:pt>
                <c:pt idx="26">
                  <c:v>372</c:v>
                </c:pt>
                <c:pt idx="27">
                  <c:v>375</c:v>
                </c:pt>
                <c:pt idx="28">
                  <c:v>378</c:v>
                </c:pt>
                <c:pt idx="29">
                  <c:v>383</c:v>
                </c:pt>
                <c:pt idx="30">
                  <c:v>362</c:v>
                </c:pt>
                <c:pt idx="31">
                  <c:v>361</c:v>
                </c:pt>
                <c:pt idx="32">
                  <c:v>357</c:v>
                </c:pt>
                <c:pt idx="33">
                  <c:v>320</c:v>
                </c:pt>
                <c:pt idx="34">
                  <c:v>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E3-43BD-ADF6-7CF1F1A78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573824"/>
        <c:axId val="170575744"/>
      </c:scatterChart>
      <c:valAx>
        <c:axId val="170573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PTO Speed (rpm)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0575744"/>
        <c:crosses val="autoZero"/>
        <c:crossBetween val="midCat"/>
      </c:valAx>
      <c:valAx>
        <c:axId val="170575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Torque</a:t>
                </a:r>
                <a:r>
                  <a:rPr lang="en-US" baseline="0"/>
                  <a:t> (ft-lb)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05738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Ford 2120 Chassis PTO performance at Max Throttle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89127495426708"/>
          <c:y val="0.12458768623796515"/>
          <c:w val="0.72939873140857403"/>
          <c:h val="0.74272314245484339"/>
        </c:manualLayout>
      </c:layout>
      <c:scatterChart>
        <c:scatterStyle val="lineMarker"/>
        <c:varyColors val="0"/>
        <c:ser>
          <c:idx val="0"/>
          <c:order val="0"/>
          <c:tx>
            <c:v>Torque</c:v>
          </c:tx>
          <c:spPr>
            <a:ln w="28575">
              <a:noFill/>
            </a:ln>
          </c:spPr>
          <c:marker>
            <c:symbol val="diamond"/>
            <c:size val="4"/>
            <c:spPr>
              <a:ln w="25400"/>
            </c:spPr>
          </c:marker>
          <c:xVal>
            <c:numRef>
              <c:f>'[BAE Tractor Power Data.xlsx]Ford 2120 Chassis'!$A$6:$A$40</c:f>
              <c:numCache>
                <c:formatCode>General</c:formatCode>
                <c:ptCount val="35"/>
                <c:pt idx="0">
                  <c:v>624</c:v>
                </c:pt>
                <c:pt idx="1">
                  <c:v>623</c:v>
                </c:pt>
                <c:pt idx="2">
                  <c:v>622</c:v>
                </c:pt>
                <c:pt idx="3">
                  <c:v>619</c:v>
                </c:pt>
                <c:pt idx="4">
                  <c:v>617</c:v>
                </c:pt>
                <c:pt idx="5">
                  <c:v>616</c:v>
                </c:pt>
                <c:pt idx="6">
                  <c:v>615</c:v>
                </c:pt>
                <c:pt idx="7">
                  <c:v>614</c:v>
                </c:pt>
                <c:pt idx="8">
                  <c:v>613</c:v>
                </c:pt>
                <c:pt idx="9">
                  <c:v>607</c:v>
                </c:pt>
                <c:pt idx="10">
                  <c:v>597</c:v>
                </c:pt>
                <c:pt idx="11">
                  <c:v>587</c:v>
                </c:pt>
                <c:pt idx="12">
                  <c:v>580</c:v>
                </c:pt>
                <c:pt idx="13">
                  <c:v>566</c:v>
                </c:pt>
                <c:pt idx="14">
                  <c:v>548</c:v>
                </c:pt>
                <c:pt idx="15">
                  <c:v>538</c:v>
                </c:pt>
                <c:pt idx="16">
                  <c:v>527</c:v>
                </c:pt>
                <c:pt idx="17">
                  <c:v>513</c:v>
                </c:pt>
                <c:pt idx="18">
                  <c:v>499</c:v>
                </c:pt>
                <c:pt idx="19">
                  <c:v>480</c:v>
                </c:pt>
                <c:pt idx="20">
                  <c:v>469</c:v>
                </c:pt>
                <c:pt idx="21">
                  <c:v>450</c:v>
                </c:pt>
                <c:pt idx="22">
                  <c:v>435</c:v>
                </c:pt>
                <c:pt idx="23">
                  <c:v>417</c:v>
                </c:pt>
                <c:pt idx="24">
                  <c:v>390</c:v>
                </c:pt>
                <c:pt idx="25">
                  <c:v>368</c:v>
                </c:pt>
                <c:pt idx="26">
                  <c:v>336</c:v>
                </c:pt>
                <c:pt idx="27">
                  <c:v>318</c:v>
                </c:pt>
                <c:pt idx="28">
                  <c:v>302</c:v>
                </c:pt>
                <c:pt idx="29">
                  <c:v>277</c:v>
                </c:pt>
                <c:pt idx="30">
                  <c:v>230</c:v>
                </c:pt>
                <c:pt idx="31">
                  <c:v>215</c:v>
                </c:pt>
                <c:pt idx="32">
                  <c:v>200</c:v>
                </c:pt>
                <c:pt idx="33">
                  <c:v>540</c:v>
                </c:pt>
                <c:pt idx="34">
                  <c:v>619</c:v>
                </c:pt>
              </c:numCache>
            </c:numRef>
          </c:xVal>
          <c:yVal>
            <c:numRef>
              <c:f>'[BAE Tractor Power Data.xlsx]Ford 2120 Chassis'!$B$6:$B$40</c:f>
              <c:numCache>
                <c:formatCode>General</c:formatCode>
                <c:ptCount val="35"/>
                <c:pt idx="0">
                  <c:v>14</c:v>
                </c:pt>
                <c:pt idx="1">
                  <c:v>105</c:v>
                </c:pt>
                <c:pt idx="2">
                  <c:v>130</c:v>
                </c:pt>
                <c:pt idx="3">
                  <c:v>155</c:v>
                </c:pt>
                <c:pt idx="4">
                  <c:v>184</c:v>
                </c:pt>
                <c:pt idx="5">
                  <c:v>202</c:v>
                </c:pt>
                <c:pt idx="6">
                  <c:v>227</c:v>
                </c:pt>
                <c:pt idx="7">
                  <c:v>252</c:v>
                </c:pt>
                <c:pt idx="8">
                  <c:v>274</c:v>
                </c:pt>
                <c:pt idx="9">
                  <c:v>281</c:v>
                </c:pt>
                <c:pt idx="10">
                  <c:v>289</c:v>
                </c:pt>
                <c:pt idx="11">
                  <c:v>299</c:v>
                </c:pt>
                <c:pt idx="12">
                  <c:v>308</c:v>
                </c:pt>
                <c:pt idx="13">
                  <c:v>312</c:v>
                </c:pt>
                <c:pt idx="14">
                  <c:v>317</c:v>
                </c:pt>
                <c:pt idx="15">
                  <c:v>323</c:v>
                </c:pt>
                <c:pt idx="16">
                  <c:v>330</c:v>
                </c:pt>
                <c:pt idx="17">
                  <c:v>339</c:v>
                </c:pt>
                <c:pt idx="18">
                  <c:v>344</c:v>
                </c:pt>
                <c:pt idx="19">
                  <c:v>347</c:v>
                </c:pt>
                <c:pt idx="20">
                  <c:v>353</c:v>
                </c:pt>
                <c:pt idx="21">
                  <c:v>358</c:v>
                </c:pt>
                <c:pt idx="22">
                  <c:v>365</c:v>
                </c:pt>
                <c:pt idx="23">
                  <c:v>367</c:v>
                </c:pt>
                <c:pt idx="24">
                  <c:v>370</c:v>
                </c:pt>
                <c:pt idx="25">
                  <c:v>372</c:v>
                </c:pt>
                <c:pt idx="26">
                  <c:v>372</c:v>
                </c:pt>
                <c:pt idx="27">
                  <c:v>375</c:v>
                </c:pt>
                <c:pt idx="28">
                  <c:v>378</c:v>
                </c:pt>
                <c:pt idx="29">
                  <c:v>383</c:v>
                </c:pt>
                <c:pt idx="30">
                  <c:v>362</c:v>
                </c:pt>
                <c:pt idx="31">
                  <c:v>361</c:v>
                </c:pt>
                <c:pt idx="32">
                  <c:v>357</c:v>
                </c:pt>
                <c:pt idx="33">
                  <c:v>320</c:v>
                </c:pt>
                <c:pt idx="34">
                  <c:v>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E3-43BD-ADF6-7CF1F1A78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573824"/>
        <c:axId val="170575744"/>
      </c:scatterChart>
      <c:valAx>
        <c:axId val="170573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PTO Speed (rpm)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0575744"/>
        <c:crosses val="autoZero"/>
        <c:crossBetween val="midCat"/>
      </c:valAx>
      <c:valAx>
        <c:axId val="170575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Torque</a:t>
                </a:r>
                <a:r>
                  <a:rPr lang="en-US" baseline="0"/>
                  <a:t> (ft-lb)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05738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Ford 2120 Chassis PTO performance at Max Throttle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89127495426708"/>
          <c:y val="0.12458768623796515"/>
          <c:w val="0.72939873140857403"/>
          <c:h val="0.66932858571019838"/>
        </c:manualLayout>
      </c:layout>
      <c:scatterChart>
        <c:scatterStyle val="lineMarker"/>
        <c:varyColors val="0"/>
        <c:ser>
          <c:idx val="1"/>
          <c:order val="0"/>
          <c:tx>
            <c:v>Power</c:v>
          </c:tx>
          <c:spPr>
            <a:ln w="28575">
              <a:noFill/>
            </a:ln>
          </c:spPr>
          <c:marker>
            <c:symbol val="circle"/>
            <c:size val="4"/>
            <c:spPr>
              <a:ln w="25400"/>
            </c:spPr>
          </c:marker>
          <c:xVal>
            <c:numRef>
              <c:f>'[BAE Tractor Power Data.xlsx]Ford 2120 Chassis'!$A$6:$A$40</c:f>
              <c:numCache>
                <c:formatCode>General</c:formatCode>
                <c:ptCount val="35"/>
                <c:pt idx="0">
                  <c:v>624</c:v>
                </c:pt>
                <c:pt idx="1">
                  <c:v>623</c:v>
                </c:pt>
                <c:pt idx="2">
                  <c:v>622</c:v>
                </c:pt>
                <c:pt idx="3">
                  <c:v>619</c:v>
                </c:pt>
                <c:pt idx="4">
                  <c:v>617</c:v>
                </c:pt>
                <c:pt idx="5">
                  <c:v>616</c:v>
                </c:pt>
                <c:pt idx="6">
                  <c:v>615</c:v>
                </c:pt>
                <c:pt idx="7">
                  <c:v>614</c:v>
                </c:pt>
                <c:pt idx="8">
                  <c:v>613</c:v>
                </c:pt>
                <c:pt idx="9">
                  <c:v>607</c:v>
                </c:pt>
                <c:pt idx="10">
                  <c:v>597</c:v>
                </c:pt>
                <c:pt idx="11">
                  <c:v>587</c:v>
                </c:pt>
                <c:pt idx="12">
                  <c:v>580</c:v>
                </c:pt>
                <c:pt idx="13">
                  <c:v>566</c:v>
                </c:pt>
                <c:pt idx="14">
                  <c:v>548</c:v>
                </c:pt>
                <c:pt idx="15">
                  <c:v>538</c:v>
                </c:pt>
                <c:pt idx="16">
                  <c:v>527</c:v>
                </c:pt>
                <c:pt idx="17">
                  <c:v>513</c:v>
                </c:pt>
                <c:pt idx="18">
                  <c:v>499</c:v>
                </c:pt>
                <c:pt idx="19">
                  <c:v>480</c:v>
                </c:pt>
                <c:pt idx="20">
                  <c:v>469</c:v>
                </c:pt>
                <c:pt idx="21">
                  <c:v>450</c:v>
                </c:pt>
                <c:pt idx="22">
                  <c:v>435</c:v>
                </c:pt>
                <c:pt idx="23">
                  <c:v>417</c:v>
                </c:pt>
                <c:pt idx="24">
                  <c:v>390</c:v>
                </c:pt>
                <c:pt idx="25">
                  <c:v>368</c:v>
                </c:pt>
                <c:pt idx="26">
                  <c:v>336</c:v>
                </c:pt>
                <c:pt idx="27">
                  <c:v>318</c:v>
                </c:pt>
                <c:pt idx="28">
                  <c:v>302</c:v>
                </c:pt>
                <c:pt idx="29">
                  <c:v>277</c:v>
                </c:pt>
                <c:pt idx="30">
                  <c:v>230</c:v>
                </c:pt>
                <c:pt idx="31">
                  <c:v>215</c:v>
                </c:pt>
                <c:pt idx="32">
                  <c:v>200</c:v>
                </c:pt>
                <c:pt idx="33">
                  <c:v>540</c:v>
                </c:pt>
                <c:pt idx="34">
                  <c:v>619</c:v>
                </c:pt>
              </c:numCache>
            </c:numRef>
          </c:xVal>
          <c:yVal>
            <c:numRef>
              <c:f>'[BAE Tractor Power Data.xlsx]Ford 2120 Chassis'!$C$6:$C$40</c:f>
              <c:numCache>
                <c:formatCode>General</c:formatCode>
                <c:ptCount val="35"/>
                <c:pt idx="0">
                  <c:v>1.6633663366336633</c:v>
                </c:pt>
                <c:pt idx="1">
                  <c:v>12.455255140898705</c:v>
                </c:pt>
                <c:pt idx="2">
                  <c:v>15.396039603960396</c:v>
                </c:pt>
                <c:pt idx="3">
                  <c:v>18.268278750952017</c:v>
                </c:pt>
                <c:pt idx="4">
                  <c:v>21.616146230007615</c:v>
                </c:pt>
                <c:pt idx="5">
                  <c:v>23.692307692307693</c:v>
                </c:pt>
                <c:pt idx="6">
                  <c:v>26.581302361005331</c:v>
                </c:pt>
                <c:pt idx="7">
                  <c:v>29.460776846915461</c:v>
                </c:pt>
                <c:pt idx="8">
                  <c:v>31.980578827113479</c:v>
                </c:pt>
                <c:pt idx="9">
                  <c:v>32.476580350342729</c:v>
                </c:pt>
                <c:pt idx="10">
                  <c:v>32.850913937547602</c:v>
                </c:pt>
                <c:pt idx="11">
                  <c:v>33.418316831683171</c:v>
                </c:pt>
                <c:pt idx="12">
                  <c:v>34.013709063214016</c:v>
                </c:pt>
                <c:pt idx="13">
                  <c:v>33.623762376237622</c:v>
                </c:pt>
                <c:pt idx="14">
                  <c:v>33.076161462300078</c:v>
                </c:pt>
                <c:pt idx="15">
                  <c:v>33.087204874333587</c:v>
                </c:pt>
                <c:pt idx="16">
                  <c:v>33.113099771515614</c:v>
                </c:pt>
                <c:pt idx="17">
                  <c:v>33.112528560548363</c:v>
                </c:pt>
                <c:pt idx="18">
                  <c:v>32.683929931454685</c:v>
                </c:pt>
                <c:pt idx="19">
                  <c:v>31.713632901751712</c:v>
                </c:pt>
                <c:pt idx="20">
                  <c:v>31.522658035034272</c:v>
                </c:pt>
                <c:pt idx="21">
                  <c:v>30.674028941355672</c:v>
                </c:pt>
                <c:pt idx="22">
                  <c:v>30.231340441736481</c:v>
                </c:pt>
                <c:pt idx="23">
                  <c:v>29.139185072353389</c:v>
                </c:pt>
                <c:pt idx="24">
                  <c:v>27.475247524752476</c:v>
                </c:pt>
                <c:pt idx="25">
                  <c:v>26.065498857578067</c:v>
                </c:pt>
                <c:pt idx="26">
                  <c:v>23.798933739527801</c:v>
                </c:pt>
                <c:pt idx="27">
                  <c:v>22.705635948210205</c:v>
                </c:pt>
                <c:pt idx="28">
                  <c:v>21.735719725818736</c:v>
                </c:pt>
                <c:pt idx="29">
                  <c:v>20.20011424219345</c:v>
                </c:pt>
                <c:pt idx="30">
                  <c:v>15.853008377760853</c:v>
                </c:pt>
                <c:pt idx="31">
                  <c:v>14.778179741051028</c:v>
                </c:pt>
                <c:pt idx="32">
                  <c:v>13.594821020563595</c:v>
                </c:pt>
                <c:pt idx="33">
                  <c:v>32.901751713632905</c:v>
                </c:pt>
                <c:pt idx="34">
                  <c:v>12.375285605483626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CC-483C-8944-9ACB7A429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573824"/>
        <c:axId val="170575744"/>
      </c:scatterChart>
      <c:scatterChart>
        <c:scatterStyle val="lineMarker"/>
        <c:varyColors val="0"/>
        <c:ser>
          <c:idx val="0"/>
          <c:order val="1"/>
          <c:tx>
            <c:v>Torque</c:v>
          </c:tx>
          <c:spPr>
            <a:ln w="28575">
              <a:noFill/>
            </a:ln>
          </c:spPr>
          <c:marker>
            <c:symbol val="diamond"/>
            <c:size val="4"/>
            <c:spPr>
              <a:ln w="25400"/>
            </c:spPr>
          </c:marker>
          <c:xVal>
            <c:numRef>
              <c:f>'[BAE Tractor Power Data.xlsx]Ford 2120 Chassis'!$A$6:$A$40</c:f>
              <c:numCache>
                <c:formatCode>General</c:formatCode>
                <c:ptCount val="35"/>
                <c:pt idx="0">
                  <c:v>624</c:v>
                </c:pt>
                <c:pt idx="1">
                  <c:v>623</c:v>
                </c:pt>
                <c:pt idx="2">
                  <c:v>622</c:v>
                </c:pt>
                <c:pt idx="3">
                  <c:v>619</c:v>
                </c:pt>
                <c:pt idx="4">
                  <c:v>617</c:v>
                </c:pt>
                <c:pt idx="5">
                  <c:v>616</c:v>
                </c:pt>
                <c:pt idx="6">
                  <c:v>615</c:v>
                </c:pt>
                <c:pt idx="7">
                  <c:v>614</c:v>
                </c:pt>
                <c:pt idx="8">
                  <c:v>613</c:v>
                </c:pt>
                <c:pt idx="9">
                  <c:v>607</c:v>
                </c:pt>
                <c:pt idx="10">
                  <c:v>597</c:v>
                </c:pt>
                <c:pt idx="11">
                  <c:v>587</c:v>
                </c:pt>
                <c:pt idx="12">
                  <c:v>580</c:v>
                </c:pt>
                <c:pt idx="13">
                  <c:v>566</c:v>
                </c:pt>
                <c:pt idx="14">
                  <c:v>548</c:v>
                </c:pt>
                <c:pt idx="15">
                  <c:v>538</c:v>
                </c:pt>
                <c:pt idx="16">
                  <c:v>527</c:v>
                </c:pt>
                <c:pt idx="17">
                  <c:v>513</c:v>
                </c:pt>
                <c:pt idx="18">
                  <c:v>499</c:v>
                </c:pt>
                <c:pt idx="19">
                  <c:v>480</c:v>
                </c:pt>
                <c:pt idx="20">
                  <c:v>469</c:v>
                </c:pt>
                <c:pt idx="21">
                  <c:v>450</c:v>
                </c:pt>
                <c:pt idx="22">
                  <c:v>435</c:v>
                </c:pt>
                <c:pt idx="23">
                  <c:v>417</c:v>
                </c:pt>
                <c:pt idx="24">
                  <c:v>390</c:v>
                </c:pt>
                <c:pt idx="25">
                  <c:v>368</c:v>
                </c:pt>
                <c:pt idx="26">
                  <c:v>336</c:v>
                </c:pt>
                <c:pt idx="27">
                  <c:v>318</c:v>
                </c:pt>
                <c:pt idx="28">
                  <c:v>302</c:v>
                </c:pt>
                <c:pt idx="29">
                  <c:v>277</c:v>
                </c:pt>
                <c:pt idx="30">
                  <c:v>230</c:v>
                </c:pt>
                <c:pt idx="31">
                  <c:v>215</c:v>
                </c:pt>
                <c:pt idx="32">
                  <c:v>200</c:v>
                </c:pt>
                <c:pt idx="33">
                  <c:v>540</c:v>
                </c:pt>
                <c:pt idx="34">
                  <c:v>619</c:v>
                </c:pt>
              </c:numCache>
            </c:numRef>
          </c:xVal>
          <c:yVal>
            <c:numRef>
              <c:f>'[BAE Tractor Power Data.xlsx]Ford 2120 Chassis'!$B$6:$B$40</c:f>
              <c:numCache>
                <c:formatCode>General</c:formatCode>
                <c:ptCount val="35"/>
                <c:pt idx="0">
                  <c:v>14</c:v>
                </c:pt>
                <c:pt idx="1">
                  <c:v>105</c:v>
                </c:pt>
                <c:pt idx="2">
                  <c:v>130</c:v>
                </c:pt>
                <c:pt idx="3">
                  <c:v>155</c:v>
                </c:pt>
                <c:pt idx="4">
                  <c:v>184</c:v>
                </c:pt>
                <c:pt idx="5">
                  <c:v>202</c:v>
                </c:pt>
                <c:pt idx="6">
                  <c:v>227</c:v>
                </c:pt>
                <c:pt idx="7">
                  <c:v>252</c:v>
                </c:pt>
                <c:pt idx="8">
                  <c:v>274</c:v>
                </c:pt>
                <c:pt idx="9">
                  <c:v>281</c:v>
                </c:pt>
                <c:pt idx="10">
                  <c:v>289</c:v>
                </c:pt>
                <c:pt idx="11">
                  <c:v>299</c:v>
                </c:pt>
                <c:pt idx="12">
                  <c:v>308</c:v>
                </c:pt>
                <c:pt idx="13">
                  <c:v>312</c:v>
                </c:pt>
                <c:pt idx="14">
                  <c:v>317</c:v>
                </c:pt>
                <c:pt idx="15">
                  <c:v>323</c:v>
                </c:pt>
                <c:pt idx="16">
                  <c:v>330</c:v>
                </c:pt>
                <c:pt idx="17">
                  <c:v>339</c:v>
                </c:pt>
                <c:pt idx="18">
                  <c:v>344</c:v>
                </c:pt>
                <c:pt idx="19">
                  <c:v>347</c:v>
                </c:pt>
                <c:pt idx="20">
                  <c:v>353</c:v>
                </c:pt>
                <c:pt idx="21">
                  <c:v>358</c:v>
                </c:pt>
                <c:pt idx="22">
                  <c:v>365</c:v>
                </c:pt>
                <c:pt idx="23">
                  <c:v>367</c:v>
                </c:pt>
                <c:pt idx="24">
                  <c:v>370</c:v>
                </c:pt>
                <c:pt idx="25">
                  <c:v>372</c:v>
                </c:pt>
                <c:pt idx="26">
                  <c:v>372</c:v>
                </c:pt>
                <c:pt idx="27">
                  <c:v>375</c:v>
                </c:pt>
                <c:pt idx="28">
                  <c:v>378</c:v>
                </c:pt>
                <c:pt idx="29">
                  <c:v>383</c:v>
                </c:pt>
                <c:pt idx="30">
                  <c:v>362</c:v>
                </c:pt>
                <c:pt idx="31">
                  <c:v>361</c:v>
                </c:pt>
                <c:pt idx="32">
                  <c:v>357</c:v>
                </c:pt>
                <c:pt idx="33">
                  <c:v>320</c:v>
                </c:pt>
                <c:pt idx="34">
                  <c:v>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9CC-483C-8944-9ACB7A429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657664"/>
        <c:axId val="170655744"/>
      </c:scatterChart>
      <c:valAx>
        <c:axId val="170573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PTO Speed (rpm)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0575744"/>
        <c:crosses val="autoZero"/>
        <c:crossBetween val="midCat"/>
      </c:valAx>
      <c:valAx>
        <c:axId val="170575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Power (hp)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0573824"/>
        <c:crosses val="autoZero"/>
        <c:crossBetween val="midCat"/>
      </c:valAx>
      <c:valAx>
        <c:axId val="1706557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Torque (ft lb)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0657664"/>
        <c:crosses val="max"/>
        <c:crossBetween val="midCat"/>
      </c:valAx>
      <c:valAx>
        <c:axId val="170657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0655744"/>
        <c:crosses val="autoZero"/>
        <c:crossBetween val="midCat"/>
      </c:valAx>
    </c:plotArea>
    <c:legend>
      <c:legendPos val="b"/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B6670B-9ACF-4163-A76C-2ECA41CD4E0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DA25D16-1E7B-4B7C-9620-DD3AB5241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9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BAE 417 Engines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b="30922"/>
          <a:stretch/>
        </p:blipFill>
        <p:spPr>
          <a:xfrm>
            <a:off x="8737600" y="6323443"/>
            <a:ext cx="3422073" cy="5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Dynamometer</a:t>
            </a:r>
            <a:br>
              <a:rPr lang="en-US" sz="5300" dirty="0"/>
            </a:br>
            <a:r>
              <a:rPr lang="en-US" sz="2700" dirty="0"/>
              <a:t>BAE 417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6878"/>
            <a:ext cx="9753600" cy="54815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BBF8-59C4-4164-AAB0-3256428B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Prony Brake Dynamometer</a:t>
            </a:r>
          </a:p>
        </p:txBody>
      </p:sp>
      <p:pic>
        <p:nvPicPr>
          <p:cNvPr id="1028" name="Picture 4" descr="Prony brake | mechanics | Britannica">
            <a:extLst>
              <a:ext uri="{FF2B5EF4-FFF2-40B4-BE49-F238E27FC236}">
                <a16:creationId xmlns:a16="http://schemas.microsoft.com/office/drawing/2014/main" id="{1B0737A5-2577-460D-A73F-0D4347AFE1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77" y="990600"/>
            <a:ext cx="10032846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1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6" y="30162"/>
            <a:ext cx="11200068" cy="6294438"/>
          </a:xfrm>
        </p:spPr>
      </p:pic>
    </p:spTree>
    <p:extLst>
      <p:ext uri="{BB962C8B-B14F-4D97-AF65-F5344CB8AC3E}">
        <p14:creationId xmlns:p14="http://schemas.microsoft.com/office/powerpoint/2010/main" val="199007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82A050-59AA-4EE8-BF49-C33BBDD18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659639"/>
              </p:ext>
            </p:extLst>
          </p:nvPr>
        </p:nvGraphicFramePr>
        <p:xfrm>
          <a:off x="609600" y="228600"/>
          <a:ext cx="10972800" cy="589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009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82A050-59AA-4EE8-BF49-C33BBDD18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009464"/>
              </p:ext>
            </p:extLst>
          </p:nvPr>
        </p:nvGraphicFramePr>
        <p:xfrm>
          <a:off x="609600" y="228600"/>
          <a:ext cx="10972800" cy="589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77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312264"/>
              </p:ext>
            </p:extLst>
          </p:nvPr>
        </p:nvGraphicFramePr>
        <p:xfrm>
          <a:off x="990600" y="0"/>
          <a:ext cx="9906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805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 fade background</Template>
  <TotalTime>2645</TotalTime>
  <Words>60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Dynamometer BAE 417</vt:lpstr>
      <vt:lpstr>Prony Brake Dynamometer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BIOFUEL USE AND PERFORMANCE</dc:title>
  <dc:creator>Timothy S. Stombaugh</dc:creator>
  <cp:lastModifiedBy>Tim Stombaugh</cp:lastModifiedBy>
  <cp:revision>169</cp:revision>
  <cp:lastPrinted>2017-08-14T11:48:22Z</cp:lastPrinted>
  <dcterms:created xsi:type="dcterms:W3CDTF">2008-01-21T12:23:47Z</dcterms:created>
  <dcterms:modified xsi:type="dcterms:W3CDTF">2020-07-06T18:49:00Z</dcterms:modified>
</cp:coreProperties>
</file>