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17"/>
  </p:handoutMasterIdLst>
  <p:sldIdLst>
    <p:sldId id="313" r:id="rId2"/>
    <p:sldId id="263" r:id="rId3"/>
    <p:sldId id="275" r:id="rId4"/>
    <p:sldId id="276" r:id="rId5"/>
    <p:sldId id="297" r:id="rId6"/>
    <p:sldId id="305" r:id="rId7"/>
    <p:sldId id="303" r:id="rId8"/>
    <p:sldId id="310" r:id="rId9"/>
    <p:sldId id="314" r:id="rId10"/>
    <p:sldId id="311" r:id="rId11"/>
    <p:sldId id="308" r:id="rId12"/>
    <p:sldId id="309" r:id="rId13"/>
    <p:sldId id="312" r:id="rId14"/>
    <p:sldId id="307" r:id="rId15"/>
    <p:sldId id="306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3048D-68D9-4481-884A-1409238BC139}" v="43" dt="2020-08-11T19:24:15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tombaugh" userId="49cbc3ebfffd31be" providerId="LiveId" clId="{1C33048D-68D9-4481-884A-1409238BC139}"/>
    <pc:docChg chg="custSel addSld delSld modSld sldOrd">
      <pc:chgData name="Tim Stombaugh" userId="49cbc3ebfffd31be" providerId="LiveId" clId="{1C33048D-68D9-4481-884A-1409238BC139}" dt="2020-08-11T19:24:15.803" v="248" actId="1076"/>
      <pc:docMkLst>
        <pc:docMk/>
      </pc:docMkLst>
      <pc:sldChg chg="modSp">
        <pc:chgData name="Tim Stombaugh" userId="49cbc3ebfffd31be" providerId="LiveId" clId="{1C33048D-68D9-4481-884A-1409238BC139}" dt="2020-08-03T17:22:51.026" v="39" actId="20577"/>
        <pc:sldMkLst>
          <pc:docMk/>
          <pc:sldMk cId="0" sldId="276"/>
        </pc:sldMkLst>
        <pc:spChg chg="mod">
          <ac:chgData name="Tim Stombaugh" userId="49cbc3ebfffd31be" providerId="LiveId" clId="{1C33048D-68D9-4481-884A-1409238BC139}" dt="2020-08-03T17:22:51.026" v="39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">
        <pc:chgData name="Tim Stombaugh" userId="49cbc3ebfffd31be" providerId="LiveId" clId="{1C33048D-68D9-4481-884A-1409238BC139}" dt="2020-08-11T13:44:17.793" v="192" actId="27636"/>
        <pc:sldMkLst>
          <pc:docMk/>
          <pc:sldMk cId="2774816551" sldId="297"/>
        </pc:sldMkLst>
        <pc:spChg chg="mod">
          <ac:chgData name="Tim Stombaugh" userId="49cbc3ebfffd31be" providerId="LiveId" clId="{1C33048D-68D9-4481-884A-1409238BC139}" dt="2020-08-03T17:19:53.111" v="14" actId="20577"/>
          <ac:spMkLst>
            <pc:docMk/>
            <pc:sldMk cId="2774816551" sldId="297"/>
            <ac:spMk id="2" creationId="{00000000-0000-0000-0000-000000000000}"/>
          </ac:spMkLst>
        </pc:spChg>
        <pc:spChg chg="mod">
          <ac:chgData name="Tim Stombaugh" userId="49cbc3ebfffd31be" providerId="LiveId" clId="{1C33048D-68D9-4481-884A-1409238BC139}" dt="2020-08-11T13:44:17.793" v="192" actId="27636"/>
          <ac:spMkLst>
            <pc:docMk/>
            <pc:sldMk cId="2774816551" sldId="297"/>
            <ac:spMk id="3" creationId="{00000000-0000-0000-0000-000000000000}"/>
          </ac:spMkLst>
        </pc:spChg>
      </pc:sldChg>
      <pc:sldChg chg="addSp modSp ord">
        <pc:chgData name="Tim Stombaugh" userId="49cbc3ebfffd31be" providerId="LiveId" clId="{1C33048D-68D9-4481-884A-1409238BC139}" dt="2020-08-03T17:31:20.579" v="66" actId="1076"/>
        <pc:sldMkLst>
          <pc:docMk/>
          <pc:sldMk cId="3045485494" sldId="303"/>
        </pc:sldMkLst>
        <pc:spChg chg="mod">
          <ac:chgData name="Tim Stombaugh" userId="49cbc3ebfffd31be" providerId="LiveId" clId="{1C33048D-68D9-4481-884A-1409238BC139}" dt="2020-08-03T17:31:14.741" v="65" actId="20577"/>
          <ac:spMkLst>
            <pc:docMk/>
            <pc:sldMk cId="3045485494" sldId="303"/>
            <ac:spMk id="2" creationId="{3B90EDB0-5C29-4CAF-BDEA-44421E34FE3C}"/>
          </ac:spMkLst>
        </pc:spChg>
        <pc:picChg chg="add mod">
          <ac:chgData name="Tim Stombaugh" userId="49cbc3ebfffd31be" providerId="LiveId" clId="{1C33048D-68D9-4481-884A-1409238BC139}" dt="2020-08-03T17:31:20.579" v="66" actId="1076"/>
          <ac:picMkLst>
            <pc:docMk/>
            <pc:sldMk cId="3045485494" sldId="303"/>
            <ac:picMk id="1026" creationId="{B271DBDE-203C-4621-A016-D10DF2E6CD0D}"/>
          </ac:picMkLst>
        </pc:picChg>
        <pc:picChg chg="add mod">
          <ac:chgData name="Tim Stombaugh" userId="49cbc3ebfffd31be" providerId="LiveId" clId="{1C33048D-68D9-4481-884A-1409238BC139}" dt="2020-08-03T17:29:53.088" v="51" actId="1076"/>
          <ac:picMkLst>
            <pc:docMk/>
            <pc:sldMk cId="3045485494" sldId="303"/>
            <ac:picMk id="1028" creationId="{545F634A-ADC2-40BF-AA09-50EED52B7A1E}"/>
          </ac:picMkLst>
        </pc:picChg>
        <pc:picChg chg="add mod">
          <ac:chgData name="Tim Stombaugh" userId="49cbc3ebfffd31be" providerId="LiveId" clId="{1C33048D-68D9-4481-884A-1409238BC139}" dt="2020-08-03T17:29:46.569" v="50" actId="1076"/>
          <ac:picMkLst>
            <pc:docMk/>
            <pc:sldMk cId="3045485494" sldId="303"/>
            <ac:picMk id="1030" creationId="{524F7862-86D3-49D2-8879-95AECE63F943}"/>
          </ac:picMkLst>
        </pc:picChg>
      </pc:sldChg>
      <pc:sldChg chg="del ord">
        <pc:chgData name="Tim Stombaugh" userId="49cbc3ebfffd31be" providerId="LiveId" clId="{1C33048D-68D9-4481-884A-1409238BC139}" dt="2020-08-10T18:11:04.327" v="178" actId="2696"/>
        <pc:sldMkLst>
          <pc:docMk/>
          <pc:sldMk cId="2030758337" sldId="304"/>
        </pc:sldMkLst>
      </pc:sldChg>
      <pc:sldChg chg="ord">
        <pc:chgData name="Tim Stombaugh" userId="49cbc3ebfffd31be" providerId="LiveId" clId="{1C33048D-68D9-4481-884A-1409238BC139}" dt="2020-08-03T17:30:51.229" v="53"/>
        <pc:sldMkLst>
          <pc:docMk/>
          <pc:sldMk cId="1434228898" sldId="305"/>
        </pc:sldMkLst>
      </pc:sldChg>
      <pc:sldChg chg="addSp modSp">
        <pc:chgData name="Tim Stombaugh" userId="49cbc3ebfffd31be" providerId="LiveId" clId="{1C33048D-68D9-4481-884A-1409238BC139}" dt="2020-08-11T19:24:15.803" v="248" actId="1076"/>
        <pc:sldMkLst>
          <pc:docMk/>
          <pc:sldMk cId="2695829989" sldId="306"/>
        </pc:sldMkLst>
        <pc:picChg chg="mod">
          <ac:chgData name="Tim Stombaugh" userId="49cbc3ebfffd31be" providerId="LiveId" clId="{1C33048D-68D9-4481-884A-1409238BC139}" dt="2020-08-11T19:24:09.906" v="246" actId="1076"/>
          <ac:picMkLst>
            <pc:docMk/>
            <pc:sldMk cId="2695829989" sldId="306"/>
            <ac:picMk id="4" creationId="{80ABDE19-1036-4A51-8766-77CE9C11AAC4}"/>
          </ac:picMkLst>
        </pc:picChg>
        <pc:picChg chg="add mod">
          <ac:chgData name="Tim Stombaugh" userId="49cbc3ebfffd31be" providerId="LiveId" clId="{1C33048D-68D9-4481-884A-1409238BC139}" dt="2020-08-11T19:24:15.803" v="248" actId="1076"/>
          <ac:picMkLst>
            <pc:docMk/>
            <pc:sldMk cId="2695829989" sldId="306"/>
            <ac:picMk id="6" creationId="{9A88BE3D-7D75-4FD0-A7B8-193C93290589}"/>
          </ac:picMkLst>
        </pc:picChg>
      </pc:sldChg>
      <pc:sldChg chg="delSp">
        <pc:chgData name="Tim Stombaugh" userId="49cbc3ebfffd31be" providerId="LiveId" clId="{1C33048D-68D9-4481-884A-1409238BC139}" dt="2020-08-11T19:23:32.598" v="242" actId="478"/>
        <pc:sldMkLst>
          <pc:docMk/>
          <pc:sldMk cId="525560690" sldId="310"/>
        </pc:sldMkLst>
        <pc:spChg chg="del">
          <ac:chgData name="Tim Stombaugh" userId="49cbc3ebfffd31be" providerId="LiveId" clId="{1C33048D-68D9-4481-884A-1409238BC139}" dt="2020-08-11T19:23:32.598" v="242" actId="478"/>
          <ac:spMkLst>
            <pc:docMk/>
            <pc:sldMk cId="525560690" sldId="310"/>
            <ac:spMk id="3" creationId="{76DD5FF7-5B41-4A27-BAA4-0903F5CA8454}"/>
          </ac:spMkLst>
        </pc:spChg>
      </pc:sldChg>
      <pc:sldChg chg="modSp">
        <pc:chgData name="Tim Stombaugh" userId="49cbc3ebfffd31be" providerId="LiveId" clId="{1C33048D-68D9-4481-884A-1409238BC139}" dt="2020-08-11T14:26:47.381" v="239" actId="20577"/>
        <pc:sldMkLst>
          <pc:docMk/>
          <pc:sldMk cId="33863143" sldId="311"/>
        </pc:sldMkLst>
        <pc:spChg chg="mod">
          <ac:chgData name="Tim Stombaugh" userId="49cbc3ebfffd31be" providerId="LiveId" clId="{1C33048D-68D9-4481-884A-1409238BC139}" dt="2020-08-11T14:26:47.381" v="239" actId="20577"/>
          <ac:spMkLst>
            <pc:docMk/>
            <pc:sldMk cId="33863143" sldId="311"/>
            <ac:spMk id="2" creationId="{891BC458-0835-4A9D-8D0E-E197699BB4B7}"/>
          </ac:spMkLst>
        </pc:spChg>
        <pc:spChg chg="mod">
          <ac:chgData name="Tim Stombaugh" userId="49cbc3ebfffd31be" providerId="LiveId" clId="{1C33048D-68D9-4481-884A-1409238BC139}" dt="2020-08-03T17:34:53.702" v="77" actId="20577"/>
          <ac:spMkLst>
            <pc:docMk/>
            <pc:sldMk cId="33863143" sldId="311"/>
            <ac:spMk id="3" creationId="{03211086-6330-4DC4-BBD8-8D6E5E82EFA3}"/>
          </ac:spMkLst>
        </pc:spChg>
      </pc:sldChg>
      <pc:sldChg chg="addSp delSp modSp">
        <pc:chgData name="Tim Stombaugh" userId="49cbc3ebfffd31be" providerId="LiveId" clId="{1C33048D-68D9-4481-884A-1409238BC139}" dt="2020-08-03T17:59:41.088" v="93" actId="1076"/>
        <pc:sldMkLst>
          <pc:docMk/>
          <pc:sldMk cId="539871134" sldId="313"/>
        </pc:sldMkLst>
        <pc:spChg chg="mod">
          <ac:chgData name="Tim Stombaugh" userId="49cbc3ebfffd31be" providerId="LiveId" clId="{1C33048D-68D9-4481-884A-1409238BC139}" dt="2020-08-03T17:40:52.777" v="90" actId="6549"/>
          <ac:spMkLst>
            <pc:docMk/>
            <pc:sldMk cId="539871134" sldId="313"/>
            <ac:spMk id="3" creationId="{00000000-0000-0000-0000-000000000000}"/>
          </ac:spMkLst>
        </pc:spChg>
        <pc:picChg chg="del">
          <ac:chgData name="Tim Stombaugh" userId="49cbc3ebfffd31be" providerId="LiveId" clId="{1C33048D-68D9-4481-884A-1409238BC139}" dt="2020-08-03T17:59:32.247" v="91" actId="478"/>
          <ac:picMkLst>
            <pc:docMk/>
            <pc:sldMk cId="539871134" sldId="313"/>
            <ac:picMk id="4" creationId="{AE1A6D30-4719-42B2-B0B2-A03BCCF1BFB0}"/>
          </ac:picMkLst>
        </pc:picChg>
        <pc:picChg chg="add mod">
          <ac:chgData name="Tim Stombaugh" userId="49cbc3ebfffd31be" providerId="LiveId" clId="{1C33048D-68D9-4481-884A-1409238BC139}" dt="2020-08-03T17:59:41.088" v="93" actId="1076"/>
          <ac:picMkLst>
            <pc:docMk/>
            <pc:sldMk cId="539871134" sldId="313"/>
            <ac:picMk id="2050" creationId="{415A5077-457B-4334-9E2D-0350E6CE2752}"/>
          </ac:picMkLst>
        </pc:picChg>
      </pc:sldChg>
      <pc:sldChg chg="addSp delSp modSp add">
        <pc:chgData name="Tim Stombaugh" userId="49cbc3ebfffd31be" providerId="LiveId" clId="{1C33048D-68D9-4481-884A-1409238BC139}" dt="2020-08-11T14:26:10.810" v="230" actId="1076"/>
        <pc:sldMkLst>
          <pc:docMk/>
          <pc:sldMk cId="461813032" sldId="314"/>
        </pc:sldMkLst>
        <pc:spChg chg="mod">
          <ac:chgData name="Tim Stombaugh" userId="49cbc3ebfffd31be" providerId="LiveId" clId="{1C33048D-68D9-4481-884A-1409238BC139}" dt="2020-08-11T14:10:12.265" v="207" actId="20577"/>
          <ac:spMkLst>
            <pc:docMk/>
            <pc:sldMk cId="461813032" sldId="314"/>
            <ac:spMk id="2" creationId="{60157A69-34CA-4E57-8642-22C3692892D5}"/>
          </ac:spMkLst>
        </pc:spChg>
        <pc:spChg chg="del">
          <ac:chgData name="Tim Stombaugh" userId="49cbc3ebfffd31be" providerId="LiveId" clId="{1C33048D-68D9-4481-884A-1409238BC139}" dt="2020-08-11T14:12:24.935" v="208" actId="478"/>
          <ac:spMkLst>
            <pc:docMk/>
            <pc:sldMk cId="461813032" sldId="314"/>
            <ac:spMk id="3" creationId="{43E6BB7D-2F60-4525-B2DD-8EAEE0EB6F79}"/>
          </ac:spMkLst>
        </pc:spChg>
        <pc:picChg chg="add mod">
          <ac:chgData name="Tim Stombaugh" userId="49cbc3ebfffd31be" providerId="LiveId" clId="{1C33048D-68D9-4481-884A-1409238BC139}" dt="2020-08-11T14:15:17.728" v="216" actId="1076"/>
          <ac:picMkLst>
            <pc:docMk/>
            <pc:sldMk cId="461813032" sldId="314"/>
            <ac:picMk id="5" creationId="{FB5085E4-7C8E-44C9-A337-717535B701D8}"/>
          </ac:picMkLst>
        </pc:picChg>
        <pc:picChg chg="add mod">
          <ac:chgData name="Tim Stombaugh" userId="49cbc3ebfffd31be" providerId="LiveId" clId="{1C33048D-68D9-4481-884A-1409238BC139}" dt="2020-08-11T14:26:05.492" v="227" actId="1076"/>
          <ac:picMkLst>
            <pc:docMk/>
            <pc:sldMk cId="461813032" sldId="314"/>
            <ac:picMk id="1026" creationId="{A33551AA-90A2-4A55-91A1-4D53F32FD87E}"/>
          </ac:picMkLst>
        </pc:picChg>
        <pc:picChg chg="add mod">
          <ac:chgData name="Tim Stombaugh" userId="49cbc3ebfffd31be" providerId="LiveId" clId="{1C33048D-68D9-4481-884A-1409238BC139}" dt="2020-08-11T14:26:06.891" v="228" actId="1076"/>
          <ac:picMkLst>
            <pc:docMk/>
            <pc:sldMk cId="461813032" sldId="314"/>
            <ac:picMk id="1028" creationId="{CB199D25-A59A-4453-93F5-F390EE4F88D5}"/>
          </ac:picMkLst>
        </pc:picChg>
        <pc:picChg chg="add mod">
          <ac:chgData name="Tim Stombaugh" userId="49cbc3ebfffd31be" providerId="LiveId" clId="{1C33048D-68D9-4481-884A-1409238BC139}" dt="2020-08-11T14:26:08.482" v="229" actId="1076"/>
          <ac:picMkLst>
            <pc:docMk/>
            <pc:sldMk cId="461813032" sldId="314"/>
            <ac:picMk id="1030" creationId="{36FE6D39-38CB-4EDC-BE78-7A0D6A35E17D}"/>
          </ac:picMkLst>
        </pc:picChg>
        <pc:picChg chg="add mod">
          <ac:chgData name="Tim Stombaugh" userId="49cbc3ebfffd31be" providerId="LiveId" clId="{1C33048D-68D9-4481-884A-1409238BC139}" dt="2020-08-11T14:26:10.810" v="230" actId="1076"/>
          <ac:picMkLst>
            <pc:docMk/>
            <pc:sldMk cId="461813032" sldId="314"/>
            <ac:picMk id="1032" creationId="{41FF2C92-DF70-4B2F-8EDB-A6FFC83C6A85}"/>
          </ac:picMkLst>
        </pc:picChg>
      </pc:sldChg>
    </pc:docChg>
  </pc:docChgLst>
  <pc:docChgLst>
    <pc:chgData name="Tim Stombaugh" userId="49cbc3ebfffd31be" providerId="LiveId" clId="{C110EDA4-8FBA-43C1-BA56-C783CFAC96A7}"/>
    <pc:docChg chg="modSld">
      <pc:chgData name="Tim Stombaugh" userId="49cbc3ebfffd31be" providerId="LiveId" clId="{C110EDA4-8FBA-43C1-BA56-C783CFAC96A7}" dt="2020-07-30T15:16:45.113" v="256" actId="20577"/>
      <pc:docMkLst>
        <pc:docMk/>
      </pc:docMkLst>
      <pc:sldChg chg="modSp">
        <pc:chgData name="Tim Stombaugh" userId="49cbc3ebfffd31be" providerId="LiveId" clId="{C110EDA4-8FBA-43C1-BA56-C783CFAC96A7}" dt="2020-07-30T15:12:36.071" v="179" actId="20577"/>
        <pc:sldMkLst>
          <pc:docMk/>
          <pc:sldMk cId="0" sldId="263"/>
        </pc:sldMkLst>
        <pc:spChg chg="mod">
          <ac:chgData name="Tim Stombaugh" userId="49cbc3ebfffd31be" providerId="LiveId" clId="{C110EDA4-8FBA-43C1-BA56-C783CFAC96A7}" dt="2020-07-30T15:12:03.169" v="125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Tim Stombaugh" userId="49cbc3ebfffd31be" providerId="LiveId" clId="{C110EDA4-8FBA-43C1-BA56-C783CFAC96A7}" dt="2020-07-30T15:12:36.071" v="179" actId="20577"/>
          <ac:spMkLst>
            <pc:docMk/>
            <pc:sldMk cId="0" sldId="263"/>
            <ac:spMk id="3" creationId="{00000000-0000-0000-0000-000000000000}"/>
          </ac:spMkLst>
        </pc:spChg>
      </pc:sldChg>
      <pc:sldChg chg="modSp">
        <pc:chgData name="Tim Stombaugh" userId="49cbc3ebfffd31be" providerId="LiveId" clId="{C110EDA4-8FBA-43C1-BA56-C783CFAC96A7}" dt="2020-07-30T15:16:26.822" v="226" actId="14100"/>
        <pc:sldMkLst>
          <pc:docMk/>
          <pc:sldMk cId="0" sldId="275"/>
        </pc:sldMkLst>
        <pc:spChg chg="mod">
          <ac:chgData name="Tim Stombaugh" userId="49cbc3ebfffd31be" providerId="LiveId" clId="{C110EDA4-8FBA-43C1-BA56-C783CFAC96A7}" dt="2020-07-30T15:16:17.620" v="225" actId="6549"/>
          <ac:spMkLst>
            <pc:docMk/>
            <pc:sldMk cId="0" sldId="275"/>
            <ac:spMk id="3" creationId="{00000000-0000-0000-0000-000000000000}"/>
          </ac:spMkLst>
        </pc:spChg>
        <pc:picChg chg="mod">
          <ac:chgData name="Tim Stombaugh" userId="49cbc3ebfffd31be" providerId="LiveId" clId="{C110EDA4-8FBA-43C1-BA56-C783CFAC96A7}" dt="2020-07-30T15:16:26.822" v="226" actId="14100"/>
          <ac:picMkLst>
            <pc:docMk/>
            <pc:sldMk cId="0" sldId="275"/>
            <ac:picMk id="6" creationId="{00000000-0000-0000-0000-000000000000}"/>
          </ac:picMkLst>
        </pc:picChg>
        <pc:picChg chg="mod">
          <ac:chgData name="Tim Stombaugh" userId="49cbc3ebfffd31be" providerId="LiveId" clId="{C110EDA4-8FBA-43C1-BA56-C783CFAC96A7}" dt="2020-07-30T15:15:18.030" v="219" actId="1076"/>
          <ac:picMkLst>
            <pc:docMk/>
            <pc:sldMk cId="0" sldId="275"/>
            <ac:picMk id="1026" creationId="{00000000-0000-0000-0000-000000000000}"/>
          </ac:picMkLst>
        </pc:picChg>
      </pc:sldChg>
      <pc:sldChg chg="modSp">
        <pc:chgData name="Tim Stombaugh" userId="49cbc3ebfffd31be" providerId="LiveId" clId="{C110EDA4-8FBA-43C1-BA56-C783CFAC96A7}" dt="2020-07-30T15:16:45.113" v="256" actId="20577"/>
        <pc:sldMkLst>
          <pc:docMk/>
          <pc:sldMk cId="0" sldId="276"/>
        </pc:sldMkLst>
        <pc:spChg chg="mod">
          <ac:chgData name="Tim Stombaugh" userId="49cbc3ebfffd31be" providerId="LiveId" clId="{C110EDA4-8FBA-43C1-BA56-C783CFAC96A7}" dt="2020-07-30T15:16:45.113" v="256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">
        <pc:chgData name="Tim Stombaugh" userId="49cbc3ebfffd31be" providerId="LiveId" clId="{C110EDA4-8FBA-43C1-BA56-C783CFAC96A7}" dt="2020-07-30T15:08:27.831" v="97" actId="20577"/>
        <pc:sldMkLst>
          <pc:docMk/>
          <pc:sldMk cId="539871134" sldId="313"/>
        </pc:sldMkLst>
        <pc:spChg chg="mod">
          <ac:chgData name="Tim Stombaugh" userId="49cbc3ebfffd31be" providerId="LiveId" clId="{C110EDA4-8FBA-43C1-BA56-C783CFAC96A7}" dt="2020-07-30T15:06:55.592" v="7" actId="20577"/>
          <ac:spMkLst>
            <pc:docMk/>
            <pc:sldMk cId="539871134" sldId="313"/>
            <ac:spMk id="2" creationId="{00000000-0000-0000-0000-000000000000}"/>
          </ac:spMkLst>
        </pc:spChg>
        <pc:spChg chg="mod">
          <ac:chgData name="Tim Stombaugh" userId="49cbc3ebfffd31be" providerId="LiveId" clId="{C110EDA4-8FBA-43C1-BA56-C783CFAC96A7}" dt="2020-07-30T15:08:27.831" v="97" actId="20577"/>
          <ac:spMkLst>
            <pc:docMk/>
            <pc:sldMk cId="539871134" sldId="313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7B6670B-9ACF-4163-A76C-2ECA41CD4E0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DA25D16-1E7B-4B7C-9620-DD3AB5241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2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2" y="6478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BAE 417 Engines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30922"/>
          <a:stretch/>
        </p:blipFill>
        <p:spPr>
          <a:xfrm>
            <a:off x="8737600" y="6323443"/>
            <a:ext cx="3422073" cy="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Ignition Systems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Fuel Properties</a:t>
            </a:r>
          </a:p>
          <a:p>
            <a:r>
              <a:rPr lang="en-US" dirty="0"/>
              <a:t>Spark Ignition</a:t>
            </a:r>
          </a:p>
          <a:p>
            <a:r>
              <a:rPr lang="en-US" dirty="0"/>
              <a:t>Compression Ignition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5A5077-457B-4334-9E2D-0350E6CE2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71600"/>
            <a:ext cx="25241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7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C458-0835-4A9D-8D0E-E197699B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System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11086-6330-4DC4-BBD8-8D6E5E82E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Power Source</a:t>
            </a:r>
          </a:p>
          <a:p>
            <a:pPr lvl="1"/>
            <a:r>
              <a:rPr lang="en-US" dirty="0"/>
              <a:t>Magneto</a:t>
            </a:r>
          </a:p>
          <a:p>
            <a:pPr lvl="1"/>
            <a:r>
              <a:rPr lang="en-US" dirty="0"/>
              <a:t>Battery</a:t>
            </a:r>
          </a:p>
          <a:p>
            <a:r>
              <a:rPr lang="en-US" dirty="0"/>
              <a:t>Switching Type</a:t>
            </a:r>
          </a:p>
          <a:p>
            <a:pPr lvl="1"/>
            <a:r>
              <a:rPr lang="en-US" dirty="0"/>
              <a:t>Mechanical Breaker point Ignition (MBI)</a:t>
            </a:r>
          </a:p>
          <a:p>
            <a:pPr lvl="1"/>
            <a:r>
              <a:rPr lang="en-US" dirty="0"/>
              <a:t>Solid State</a:t>
            </a:r>
          </a:p>
          <a:p>
            <a:pPr lvl="1"/>
            <a:r>
              <a:rPr lang="en-US" dirty="0"/>
              <a:t>Electronic</a:t>
            </a:r>
          </a:p>
        </p:txBody>
      </p:sp>
    </p:spTree>
    <p:extLst>
      <p:ext uri="{BB962C8B-B14F-4D97-AF65-F5344CB8AC3E}">
        <p14:creationId xmlns:p14="http://schemas.microsoft.com/office/powerpoint/2010/main" val="3386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30BF4B-8EBE-42EC-96F2-56156626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121920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1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8F5E2-2F3E-4501-BD73-8BF8EA85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81000"/>
            <a:ext cx="121920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4C0D-A712-4320-BADC-7C1F5CDF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E4DDBC-C1B2-4599-BD40-6979CD8E7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1371600"/>
            <a:ext cx="6936176" cy="48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BC042-2F9B-4719-8291-44428E44E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3481394" cy="50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EB719-7CBD-49FA-BFBA-492EDDD42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161" y="1295400"/>
            <a:ext cx="3834073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084A4D-5518-401C-8FCA-67F5E932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295400"/>
            <a:ext cx="419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46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BDE19-1036-4A51-8766-77CE9C11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92824"/>
            <a:ext cx="6747511" cy="39433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4C23FD-B2CB-4F24-B957-4D952E09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9A88BE3D-7D75-4FD0-A7B8-193C9329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19" y="1524000"/>
            <a:ext cx="381828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2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Autoignition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4"/>
          </a:xfrm>
        </p:spPr>
        <p:txBody>
          <a:bodyPr/>
          <a:lstStyle/>
          <a:p>
            <a:pPr algn="ctr">
              <a:buNone/>
            </a:pPr>
            <a:r>
              <a:rPr lang="en-US" i="1" u="sng" dirty="0"/>
              <a:t>Pressure at which the fuel/air mixture will </a:t>
            </a:r>
            <a:r>
              <a:rPr lang="en-US" i="1" u="sng" dirty="0" err="1"/>
              <a:t>autoignite</a:t>
            </a:r>
            <a:endParaRPr lang="en-US" i="1" u="sng" dirty="0"/>
          </a:p>
          <a:p>
            <a:r>
              <a:rPr lang="en-US" dirty="0"/>
              <a:t>Octane (Gasoline/Ethanol)</a:t>
            </a:r>
          </a:p>
          <a:p>
            <a:pPr lvl="1"/>
            <a:r>
              <a:rPr lang="en-US" dirty="0"/>
              <a:t>Higher octane = higher ignition pressure</a:t>
            </a:r>
          </a:p>
          <a:p>
            <a:r>
              <a:rPr lang="en-US" dirty="0" err="1"/>
              <a:t>Cetane</a:t>
            </a:r>
            <a:r>
              <a:rPr lang="en-US" dirty="0"/>
              <a:t> (Diesel)</a:t>
            </a:r>
          </a:p>
          <a:p>
            <a:pPr lvl="1"/>
            <a:r>
              <a:rPr lang="en-US" dirty="0"/>
              <a:t>Higher </a:t>
            </a:r>
            <a:r>
              <a:rPr lang="en-US" dirty="0" err="1"/>
              <a:t>cetane</a:t>
            </a:r>
            <a:r>
              <a:rPr lang="en-US" dirty="0"/>
              <a:t> = lower ignition pressure</a:t>
            </a:r>
          </a:p>
        </p:txBody>
      </p:sp>
      <p:pic>
        <p:nvPicPr>
          <p:cNvPr id="4" name="Picture 3" descr="OCTAN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91" y="4648200"/>
            <a:ext cx="2603868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Ignition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9037"/>
            <a:ext cx="10972800" cy="4525963"/>
          </a:xfrm>
        </p:spPr>
        <p:txBody>
          <a:bodyPr/>
          <a:lstStyle/>
          <a:p>
            <a:r>
              <a:rPr lang="en-US" dirty="0"/>
              <a:t>Air/Fuel mixture compressed in piston</a:t>
            </a:r>
          </a:p>
          <a:p>
            <a:r>
              <a:rPr lang="en-US" dirty="0"/>
              <a:t>Fuel delivery:</a:t>
            </a:r>
          </a:p>
          <a:p>
            <a:pPr lvl="1"/>
            <a:r>
              <a:rPr lang="en-US" dirty="0"/>
              <a:t>Carburetors</a:t>
            </a:r>
          </a:p>
          <a:p>
            <a:pPr lvl="1"/>
            <a:r>
              <a:rPr lang="en-US" dirty="0"/>
              <a:t>Fuel injection before cylinder</a:t>
            </a:r>
          </a:p>
          <a:p>
            <a:r>
              <a:rPr lang="en-US" dirty="0"/>
              <a:t>Compression Ratio: &lt;10:1</a:t>
            </a:r>
          </a:p>
        </p:txBody>
      </p:sp>
      <p:pic>
        <p:nvPicPr>
          <p:cNvPr id="5" name="Picture 4" descr="piston 2D-GAS 2.jpg"/>
          <p:cNvPicPr>
            <a:picLocks noChangeAspect="1"/>
          </p:cNvPicPr>
          <p:nvPr/>
        </p:nvPicPr>
        <p:blipFill>
          <a:blip r:embed="rId2"/>
          <a:srcRect l="23611" t="14444" r="23611" b="15556"/>
          <a:stretch>
            <a:fillRect/>
          </a:stretch>
        </p:blipFill>
        <p:spPr>
          <a:xfrm>
            <a:off x="9144000" y="1371600"/>
            <a:ext cx="2895600" cy="4800600"/>
          </a:xfrm>
          <a:prstGeom prst="rect">
            <a:avLst/>
          </a:prstGeom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72163"/>
            <a:ext cx="3838415" cy="2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park plu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38400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Ignition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 only compressed in piston</a:t>
            </a:r>
          </a:p>
          <a:p>
            <a:r>
              <a:rPr lang="en-US" dirty="0"/>
              <a:t>Fuel delivery: Direct injection</a:t>
            </a:r>
          </a:p>
          <a:p>
            <a:r>
              <a:rPr lang="en-US" dirty="0"/>
              <a:t>Compression Ratio: 15-20:1</a:t>
            </a:r>
          </a:p>
        </p:txBody>
      </p:sp>
      <p:pic>
        <p:nvPicPr>
          <p:cNvPr id="5" name="Picture 4" descr="piston 2D-DIESEL 1.jpg"/>
          <p:cNvPicPr>
            <a:picLocks noChangeAspect="1"/>
          </p:cNvPicPr>
          <p:nvPr/>
        </p:nvPicPr>
        <p:blipFill>
          <a:blip r:embed="rId2"/>
          <a:srcRect l="23925" t="14444" r="20833" b="16667"/>
          <a:stretch>
            <a:fillRect/>
          </a:stretch>
        </p:blipFill>
        <p:spPr>
          <a:xfrm>
            <a:off x="7924800" y="1676400"/>
            <a:ext cx="2590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Spark Ignition Systems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Spark plug</a:t>
            </a:r>
          </a:p>
          <a:p>
            <a:pPr lvl="1"/>
            <a:r>
              <a:rPr lang="en-US" dirty="0"/>
              <a:t>Coil</a:t>
            </a:r>
          </a:p>
          <a:p>
            <a:pPr lvl="2"/>
            <a:r>
              <a:rPr lang="en-US" dirty="0"/>
              <a:t>Magnetism</a:t>
            </a:r>
          </a:p>
          <a:p>
            <a:pPr lvl="2"/>
            <a:r>
              <a:rPr lang="en-US" dirty="0"/>
              <a:t>Induction</a:t>
            </a:r>
          </a:p>
          <a:p>
            <a:pPr lvl="1"/>
            <a:r>
              <a:rPr lang="en-US" dirty="0"/>
              <a:t>Switching Device</a:t>
            </a:r>
          </a:p>
          <a:p>
            <a:pPr lvl="1"/>
            <a:r>
              <a:rPr lang="en-US" dirty="0"/>
              <a:t>Power Source</a:t>
            </a:r>
          </a:p>
          <a:p>
            <a:r>
              <a:rPr lang="en-US" dirty="0"/>
              <a:t>System Types</a:t>
            </a:r>
          </a:p>
        </p:txBody>
      </p:sp>
      <p:pic>
        <p:nvPicPr>
          <p:cNvPr id="4" name="Picture 2" descr="Image result for spark plug pictures">
            <a:extLst>
              <a:ext uri="{FF2B5EF4-FFF2-40B4-BE49-F238E27FC236}">
                <a16:creationId xmlns:a16="http://schemas.microsoft.com/office/drawing/2014/main" id="{AE1A6D30-4719-42B2-B0B2-A03BCCF1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891693"/>
            <a:ext cx="3486150" cy="52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1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45C9-8FA9-4C94-96A6-B2F531E6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Plug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7132A-D173-4841-900E-30230ED2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295400"/>
            <a:ext cx="1203960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2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0EDB0-5C29-4CAF-BDEA-44421E34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Magnetism and Coils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C16D-CCBF-49B7-8C94-13E80B116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/>
          <a:p>
            <a:r>
              <a:rPr lang="en-US" dirty="0"/>
              <a:t>Current and magnetic fields</a:t>
            </a:r>
          </a:p>
          <a:p>
            <a:r>
              <a:rPr lang="en-US" dirty="0"/>
              <a:t>Transformers</a:t>
            </a:r>
          </a:p>
          <a:p>
            <a:r>
              <a:rPr lang="en-US" dirty="0"/>
              <a:t>Inductive kick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71DBDE-203C-4621-A016-D10DF2E6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365329"/>
            <a:ext cx="3832225" cy="38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gnition Coil - MagLab">
            <a:extLst>
              <a:ext uri="{FF2B5EF4-FFF2-40B4-BE49-F238E27FC236}">
                <a16:creationId xmlns:a16="http://schemas.microsoft.com/office/drawing/2014/main" id="{545F634A-ADC2-40BF-AA09-50EED52B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8665"/>
            <a:ext cx="2657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4F7862-86D3-49D2-8879-95AECE63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28000"/>
          <a:stretch/>
        </p:blipFill>
        <p:spPr bwMode="auto">
          <a:xfrm>
            <a:off x="1524000" y="3200400"/>
            <a:ext cx="1600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8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FB66-3ED2-4623-A28F-C34875FE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Switching device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7B68A131-1377-477E-862F-889D53B2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19201"/>
            <a:ext cx="43910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gnition points animation gif">
            <a:extLst>
              <a:ext uri="{FF2B5EF4-FFF2-40B4-BE49-F238E27FC236}">
                <a16:creationId xmlns:a16="http://schemas.microsoft.com/office/drawing/2014/main" id="{C7FF7681-72E9-47D3-A686-1AC170D16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3200399" cy="36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6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7A69-34CA-4E57-8642-22C36928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Source</a:t>
            </a:r>
          </a:p>
        </p:txBody>
      </p:sp>
      <p:pic>
        <p:nvPicPr>
          <p:cNvPr id="1026" name="Picture 2" descr="Model Gas Engines Ignition Systems">
            <a:extLst>
              <a:ext uri="{FF2B5EF4-FFF2-40B4-BE49-F238E27FC236}">
                <a16:creationId xmlns:a16="http://schemas.microsoft.com/office/drawing/2014/main" id="{A33551AA-90A2-4A55-91A1-4D53F32F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581400" cy="293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B5085E4-7C8E-44C9-A337-717535B70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431" y="838200"/>
            <a:ext cx="3429000" cy="2388158"/>
          </a:xfrm>
          <a:prstGeom prst="rect">
            <a:avLst/>
          </a:prstGeom>
        </p:spPr>
      </p:pic>
      <p:pic>
        <p:nvPicPr>
          <p:cNvPr id="1028" name="Picture 4" descr="1936 John Deere B Kill Switch for Mag - Yesterday's Tractors">
            <a:extLst>
              <a:ext uri="{FF2B5EF4-FFF2-40B4-BE49-F238E27FC236}">
                <a16:creationId xmlns:a16="http://schemas.microsoft.com/office/drawing/2014/main" id="{CB199D25-A59A-4453-93F5-F390EE4F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283522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's the Best Car Battery?">
            <a:extLst>
              <a:ext uri="{FF2B5EF4-FFF2-40B4-BE49-F238E27FC236}">
                <a16:creationId xmlns:a16="http://schemas.microsoft.com/office/drawing/2014/main" id="{36FE6D39-38CB-4EDC-BE78-7A0D6A35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33658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ternator, how it works, symptoms, testing, problems, replacement">
            <a:extLst>
              <a:ext uri="{FF2B5EF4-FFF2-40B4-BE49-F238E27FC236}">
                <a16:creationId xmlns:a16="http://schemas.microsoft.com/office/drawing/2014/main" id="{41FF2C92-DF70-4B2F-8EDB-A6FFC83C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29000"/>
            <a:ext cx="2910186" cy="234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1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 fade background</Template>
  <TotalTime>3262</TotalTime>
  <Words>141</Words>
  <Application>Microsoft Office PowerPoint</Application>
  <PresentationFormat>Widescreen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Ignition Systems AEN/TSM 220</vt:lpstr>
      <vt:lpstr>Autoignition</vt:lpstr>
      <vt:lpstr>Spark Ignition</vt:lpstr>
      <vt:lpstr>Compression Ignition</vt:lpstr>
      <vt:lpstr>Spark Ignition Systems AEN/TSM 220</vt:lpstr>
      <vt:lpstr>Spark Plug</vt:lpstr>
      <vt:lpstr>Magnetism and Coils</vt:lpstr>
      <vt:lpstr>Switching device</vt:lpstr>
      <vt:lpstr>Power Source</vt:lpstr>
      <vt:lpstr>Ignition System Types</vt:lpstr>
      <vt:lpstr>PowerPoint Presentation</vt:lpstr>
      <vt:lpstr>PowerPoint Presentation</vt:lpstr>
      <vt:lpstr>Magneto</vt:lpstr>
      <vt:lpstr>PowerPoint Presentation</vt:lpstr>
      <vt:lpstr>Timing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 USE AND PERFORMANCE</dc:title>
  <dc:creator>Timothy S. Stombaugh</dc:creator>
  <cp:lastModifiedBy>Tim Stombaugh</cp:lastModifiedBy>
  <cp:revision>179</cp:revision>
  <cp:lastPrinted>2019-12-09T16:54:08Z</cp:lastPrinted>
  <dcterms:created xsi:type="dcterms:W3CDTF">2008-01-21T12:23:47Z</dcterms:created>
  <dcterms:modified xsi:type="dcterms:W3CDTF">2020-08-11T19:24:20Z</dcterms:modified>
</cp:coreProperties>
</file>